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5" r:id="rId3"/>
  </p:sldMasterIdLst>
  <p:notesMasterIdLst>
    <p:notesMasterId r:id="rId14"/>
  </p:notesMasterIdLst>
  <p:sldIdLst>
    <p:sldId id="256" r:id="rId4"/>
    <p:sldId id="274" r:id="rId5"/>
    <p:sldId id="269" r:id="rId6"/>
    <p:sldId id="265" r:id="rId7"/>
    <p:sldId id="262" r:id="rId8"/>
    <p:sldId id="263" r:id="rId9"/>
    <p:sldId id="258" r:id="rId10"/>
    <p:sldId id="257" r:id="rId11"/>
    <p:sldId id="275" r:id="rId12"/>
    <p:sldId id="264"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4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default" loCatId="list" qsTypeId="urn:microsoft.com/office/officeart/2005/8/quickstyle/simple2" qsCatId="simple" csTypeId="urn:microsoft.com/office/officeart/2005/8/colors/colorful1#2" csCatId="colorful" phldr="1"/>
      <dgm:spPr/>
      <dgm:t>
        <a:bodyPr/>
        <a:lstStyle/>
        <a:p>
          <a:endParaRPr lang="en-US"/>
        </a:p>
      </dgm:t>
    </dgm:pt>
    <dgm:pt modelId="{42D71409-67F9-455C-8C6D-716D284AAA6B}">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Physics</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1680ED1-AF6E-4B28-AE94-92B0EFB0DF7D}" type="parTrans" cxnId="{2AA9C11F-1F1D-428E-801A-47EAA766C99D}">
      <dgm:prSet/>
      <dgm:spPr/>
      <dgm:t>
        <a:bodyPr/>
        <a:lstStyle/>
        <a:p>
          <a:endParaRPr lang="en-US" sz="1400">
            <a:solidFill>
              <a:schemeClr val="tx1"/>
            </a:solidFill>
          </a:endParaRPr>
        </a:p>
      </dgm:t>
    </dgm:pt>
    <dgm:pt modelId="{478B7D3C-9FB4-4BC6-90AC-49960560DECD}" type="sibTrans" cxnId="{2AA9C11F-1F1D-428E-801A-47EAA766C99D}">
      <dgm:prSet/>
      <dgm:spPr/>
      <dgm:t>
        <a:bodyPr/>
        <a:lstStyle/>
        <a:p>
          <a:endParaRPr lang="en-US" sz="1400">
            <a:solidFill>
              <a:schemeClr val="tx1"/>
            </a:solidFill>
          </a:endParaRPr>
        </a:p>
      </dgm:t>
    </dgm:pt>
    <dgm:pt modelId="{F66099B6-DBBD-4AB0-82D2-877B80F846F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Mechanics - mathematics</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B09C8BFB-F41C-4AC4-AB94-F216E3081C2D}" type="parTrans" cxnId="{B4F3EA32-CE64-4A92-9BAE-BC57E5392B05}">
      <dgm:prSet/>
      <dgm:spPr/>
      <dgm:t>
        <a:bodyPr/>
        <a:lstStyle/>
        <a:p>
          <a:endParaRPr lang="en-US" sz="1400">
            <a:solidFill>
              <a:schemeClr val="tx1"/>
            </a:solidFill>
          </a:endParaRPr>
        </a:p>
      </dgm:t>
    </dgm:pt>
    <dgm:pt modelId="{BC531B32-9B0E-482E-BF91-65C61F17168D}" type="sibTrans" cxnId="{B4F3EA32-CE64-4A92-9BAE-BC57E5392B05}">
      <dgm:prSet/>
      <dgm:spPr/>
      <dgm:t>
        <a:bodyPr/>
        <a:lstStyle/>
        <a:p>
          <a:endParaRPr lang="en-US" sz="1400">
            <a:solidFill>
              <a:schemeClr val="tx1"/>
            </a:solidFill>
          </a:endParaRPr>
        </a:p>
      </dgm:t>
    </dgm:pt>
    <dgm:pt modelId="{EE62A4F6-4AC4-435B-990E-81A71CE8CAC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Geography and ecology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F287B947-7343-4FA2-B288-B23A59FFAE31}" type="parTrans" cxnId="{3A2CECA6-0C5B-46BB-B7C6-7D37E9D210BD}">
      <dgm:prSet/>
      <dgm:spPr/>
      <dgm:t>
        <a:bodyPr/>
        <a:lstStyle/>
        <a:p>
          <a:endParaRPr lang="en-US" sz="1400">
            <a:solidFill>
              <a:schemeClr val="tx1"/>
            </a:solidFill>
          </a:endParaRPr>
        </a:p>
      </dgm:t>
    </dgm:pt>
    <dgm:pt modelId="{389F9A93-0231-4877-8C41-5D5B8DD7AAC0}" type="sibTrans" cxnId="{3A2CECA6-0C5B-46BB-B7C6-7D37E9D210BD}">
      <dgm:prSet/>
      <dgm:spPr/>
      <dgm:t>
        <a:bodyPr/>
        <a:lstStyle/>
        <a:p>
          <a:endParaRPr lang="en-US" sz="1400">
            <a:solidFill>
              <a:schemeClr val="tx1"/>
            </a:solidFill>
          </a:endParaRPr>
        </a:p>
      </dgm:t>
    </dgm:pt>
    <dgm:pt modelId="{B6D9DE15-697B-42C2-B6A1-CE31260EED93}">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Economics and business</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EAC9FC21-5112-4CCF-8070-06ED15ED24ED}" type="parTrans" cxnId="{40513FB0-F94C-499F-9A0B-9E0341D0A0C2}">
      <dgm:prSet/>
      <dgm:spPr/>
      <dgm:t>
        <a:bodyPr/>
        <a:lstStyle/>
        <a:p>
          <a:endParaRPr lang="en-US" sz="1400">
            <a:solidFill>
              <a:schemeClr val="tx1"/>
            </a:solidFill>
          </a:endParaRPr>
        </a:p>
      </dgm:t>
    </dgm:pt>
    <dgm:pt modelId="{B605B681-1ACB-4650-8600-F9223ABDDC16}" type="sibTrans" cxnId="{40513FB0-F94C-499F-9A0B-9E0341D0A0C2}">
      <dgm:prSet/>
      <dgm:spPr/>
      <dgm:t>
        <a:bodyPr/>
        <a:lstStyle/>
        <a:p>
          <a:endParaRPr lang="en-US" sz="1400">
            <a:solidFill>
              <a:schemeClr val="tx1"/>
            </a:solidFill>
          </a:endParaRPr>
        </a:p>
      </dgm:t>
    </dgm:pt>
    <dgm:pt modelId="{244CE93D-3CE9-480A-BC40-D5795AE4CC61}">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Phycology and sociology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B26CFE49-55EC-4B92-8D65-F00D6B48420B}" type="parTrans" cxnId="{746C65D4-0A32-4610-8B9B-A01592BB40A3}">
      <dgm:prSet/>
      <dgm:spPr/>
      <dgm:t>
        <a:bodyPr/>
        <a:lstStyle/>
        <a:p>
          <a:endParaRPr lang="en-US" sz="1400">
            <a:solidFill>
              <a:schemeClr val="tx1"/>
            </a:solidFill>
          </a:endParaRPr>
        </a:p>
      </dgm:t>
    </dgm:pt>
    <dgm:pt modelId="{AA2C577D-A278-4959-857E-CDA154440386}" type="sibTrans" cxnId="{746C65D4-0A32-4610-8B9B-A01592BB40A3}">
      <dgm:prSet/>
      <dgm:spPr/>
      <dgm:t>
        <a:bodyPr/>
        <a:lstStyle/>
        <a:p>
          <a:endParaRPr lang="en-US" sz="1400">
            <a:solidFill>
              <a:schemeClr val="tx1"/>
            </a:solidFill>
          </a:endParaRPr>
        </a:p>
      </dgm:t>
    </dgm:pt>
    <dgm:pt modelId="{362F2E1C-74CC-1D49-BFC2-7B786B0617FC}">
      <dgm:prSe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Doctoral Programs</a:t>
          </a:r>
        </a:p>
      </dgm:t>
    </dgm:pt>
    <dgm:pt modelId="{4602EFFB-DDFA-BC4D-92E5-6B1496720BF5}" type="parTrans" cxnId="{2B661E72-AD44-6D44-A3EE-CC0D62D42725}">
      <dgm:prSet/>
      <dgm:spPr/>
      <dgm:t>
        <a:bodyPr/>
        <a:lstStyle/>
        <a:p>
          <a:endParaRPr lang="en-US" sz="1400">
            <a:solidFill>
              <a:schemeClr val="tx1"/>
            </a:solidFill>
          </a:endParaRPr>
        </a:p>
      </dgm:t>
    </dgm:pt>
    <dgm:pt modelId="{F1BA0C00-9B49-854D-8250-B2F00C2DEDED}" type="sibTrans" cxnId="{2B661E72-AD44-6D44-A3EE-CC0D62D42725}">
      <dgm:prSet/>
      <dgm:spPr/>
      <dgm:t>
        <a:bodyPr/>
        <a:lstStyle/>
        <a:p>
          <a:endParaRPr lang="en-US" sz="1400">
            <a:solidFill>
              <a:schemeClr val="tx1"/>
            </a:solidFill>
          </a:endParaRPr>
        </a:p>
      </dgm:t>
    </dgm:pt>
    <dgm:pt modelId="{3F3A4B11-B102-43A2-AEAF-59B41A8C5606}">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Biology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C1FA4DD0-948A-4FE0-B41B-C830F0EAD35B}" type="parTrans" cxnId="{59E11186-412F-4FEF-A4EF-DCA22DF5D005}">
      <dgm:prSet/>
      <dgm:spPr/>
      <dgm:t>
        <a:bodyPr/>
        <a:lstStyle/>
        <a:p>
          <a:endParaRPr lang="en-US">
            <a:solidFill>
              <a:schemeClr val="tx1"/>
            </a:solidFill>
          </a:endParaRPr>
        </a:p>
      </dgm:t>
    </dgm:pt>
    <dgm:pt modelId="{F2944ECC-E283-4C3C-A084-39B80039D559}" type="sibTrans" cxnId="{59E11186-412F-4FEF-A4EF-DCA22DF5D005}">
      <dgm:prSet/>
      <dgm:spPr/>
      <dgm:t>
        <a:bodyPr/>
        <a:lstStyle/>
        <a:p>
          <a:endParaRPr lang="en-US">
            <a:solidFill>
              <a:schemeClr val="tx1"/>
            </a:solidFill>
          </a:endParaRPr>
        </a:p>
      </dgm:t>
    </dgm:pt>
    <dgm:pt modelId="{7B1B14F3-A037-4F9E-B0E8-FADAA8D1353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Chemistry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CABF2540-4190-4B3D-B74D-C3441B2538CE}" type="parTrans" cxnId="{A99869E8-D260-4936-90F3-E1B06CCD8679}">
      <dgm:prSet/>
      <dgm:spPr/>
      <dgm:t>
        <a:bodyPr/>
        <a:lstStyle/>
        <a:p>
          <a:endParaRPr lang="en-US">
            <a:solidFill>
              <a:schemeClr val="tx1"/>
            </a:solidFill>
          </a:endParaRPr>
        </a:p>
      </dgm:t>
    </dgm:pt>
    <dgm:pt modelId="{E0509320-1C59-4972-AFB6-DE8E4269A659}" type="sibTrans" cxnId="{A99869E8-D260-4936-90F3-E1B06CCD8679}">
      <dgm:prSet/>
      <dgm:spPr/>
      <dgm:t>
        <a:bodyPr/>
        <a:lstStyle/>
        <a:p>
          <a:endParaRPr lang="en-US">
            <a:solidFill>
              <a:schemeClr val="tx1"/>
            </a:solidFill>
          </a:endParaRPr>
        </a:p>
      </dgm:t>
    </dgm:pt>
    <dgm:pt modelId="{3EF20904-E450-4265-B5E6-4F7E0C995E61}">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Pedagogics</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FEF36D1-9017-44A6-A63C-B92AE5F39FDF}" type="parTrans" cxnId="{740A1307-BE4E-4E1B-9F92-D9151E3449E1}">
      <dgm:prSet/>
      <dgm:spPr/>
      <dgm:t>
        <a:bodyPr/>
        <a:lstStyle/>
        <a:p>
          <a:endParaRPr lang="en-US">
            <a:solidFill>
              <a:schemeClr val="tx1"/>
            </a:solidFill>
          </a:endParaRPr>
        </a:p>
      </dgm:t>
    </dgm:pt>
    <dgm:pt modelId="{5B0C0726-F858-4225-8D7D-0D4C3E53647E}" type="sibTrans" cxnId="{740A1307-BE4E-4E1B-9F92-D9151E3449E1}">
      <dgm:prSet/>
      <dgm:spPr/>
      <dgm:t>
        <a:bodyPr/>
        <a:lstStyle/>
        <a:p>
          <a:endParaRPr lang="en-US">
            <a:solidFill>
              <a:schemeClr val="tx1"/>
            </a:solidFill>
          </a:endParaRPr>
        </a:p>
      </dgm:t>
    </dgm:pt>
    <dgm:pt modelId="{F65E7D4E-190A-41C0-AEC5-79E25268FF54}">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History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6C08876C-3A42-492F-9123-221AE2EAA68F}" type="parTrans" cxnId="{EBF41AED-5025-4B8F-97D2-7F5F60887270}">
      <dgm:prSet/>
      <dgm:spPr/>
      <dgm:t>
        <a:bodyPr/>
        <a:lstStyle/>
        <a:p>
          <a:endParaRPr lang="en-US">
            <a:solidFill>
              <a:schemeClr val="tx1"/>
            </a:solidFill>
          </a:endParaRPr>
        </a:p>
      </dgm:t>
    </dgm:pt>
    <dgm:pt modelId="{F7CD9ADE-7016-447C-B01B-3A3A67DF6C22}" type="sibTrans" cxnId="{EBF41AED-5025-4B8F-97D2-7F5F60887270}">
      <dgm:prSet/>
      <dgm:spPr/>
      <dgm:t>
        <a:bodyPr/>
        <a:lstStyle/>
        <a:p>
          <a:endParaRPr lang="en-US">
            <a:solidFill>
              <a:schemeClr val="tx1"/>
            </a:solidFill>
          </a:endParaRPr>
        </a:p>
      </dgm:t>
    </dgm:pt>
    <dgm:pt modelId="{A385ADAE-8408-4064-AEF0-E83F60E5130D}">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Physical education</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65FB859B-EED5-40AB-8995-6261528050FD}" type="parTrans" cxnId="{889A367B-02B5-4294-B202-70065396D4E6}">
      <dgm:prSet/>
      <dgm:spPr/>
      <dgm:t>
        <a:bodyPr/>
        <a:lstStyle/>
        <a:p>
          <a:endParaRPr lang="en-US">
            <a:solidFill>
              <a:schemeClr val="tx1"/>
            </a:solidFill>
          </a:endParaRPr>
        </a:p>
      </dgm:t>
    </dgm:pt>
    <dgm:pt modelId="{BC2AE6CE-8A61-438B-AF0F-830376FAAD15}" type="sibTrans" cxnId="{889A367B-02B5-4294-B202-70065396D4E6}">
      <dgm:prSet/>
      <dgm:spPr/>
      <dgm:t>
        <a:bodyPr/>
        <a:lstStyle/>
        <a:p>
          <a:endParaRPr lang="en-US">
            <a:solidFill>
              <a:schemeClr val="tx1"/>
            </a:solidFill>
          </a:endParaRPr>
        </a:p>
      </dgm:t>
    </dgm:pt>
    <dgm:pt modelId="{28BA2FED-A3C8-4852-B4E5-D61C514B9BB2}">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Philology Uzbek and Tajik</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963FE70-AEA6-42FB-B144-C9457E79E8CC}" type="parTrans" cxnId="{723E3AD2-152E-45BE-A33F-ADD63F1AB66F}">
      <dgm:prSet/>
      <dgm:spPr/>
      <dgm:t>
        <a:bodyPr/>
        <a:lstStyle/>
        <a:p>
          <a:endParaRPr lang="en-US">
            <a:solidFill>
              <a:schemeClr val="tx1"/>
            </a:solidFill>
          </a:endParaRPr>
        </a:p>
      </dgm:t>
    </dgm:pt>
    <dgm:pt modelId="{7BFFD63A-B16A-4700-8D25-07418059DDE3}" type="sibTrans" cxnId="{723E3AD2-152E-45BE-A33F-ADD63F1AB66F}">
      <dgm:prSet/>
      <dgm:spPr/>
      <dgm:t>
        <a:bodyPr/>
        <a:lstStyle/>
        <a:p>
          <a:endParaRPr lang="en-US">
            <a:solidFill>
              <a:schemeClr val="tx1"/>
            </a:solidFill>
          </a:endParaRPr>
        </a:p>
      </dgm:t>
    </dgm:pt>
    <dgm:pt modelId="{915EA513-9D77-4FA5-871C-9D349127F3A0}">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Russian philology</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A5CF289E-B222-4742-82B9-B9E754425A19}" type="parTrans" cxnId="{BCD046FE-C237-4FF0-8E8E-D2F5CDD6CDD7}">
      <dgm:prSet/>
      <dgm:spPr/>
      <dgm:t>
        <a:bodyPr/>
        <a:lstStyle/>
        <a:p>
          <a:endParaRPr lang="en-US">
            <a:solidFill>
              <a:schemeClr val="tx1"/>
            </a:solidFill>
          </a:endParaRPr>
        </a:p>
      </dgm:t>
    </dgm:pt>
    <dgm:pt modelId="{7CCD6830-EA16-4E4A-BA0C-C6BCD1E2B502}" type="sibTrans" cxnId="{BCD046FE-C237-4FF0-8E8E-D2F5CDD6CDD7}">
      <dgm:prSet/>
      <dgm:spPr/>
      <dgm:t>
        <a:bodyPr/>
        <a:lstStyle/>
        <a:p>
          <a:endParaRPr lang="en-US">
            <a:solidFill>
              <a:schemeClr val="tx1"/>
            </a:solidFill>
          </a:endParaRPr>
        </a:p>
      </dgm:t>
    </dgm:pt>
    <dgm:pt modelId="{6E29400A-122F-429A-86E1-4DD31BB81479}">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Pre-School Education</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399619AD-5D3D-4582-8AD0-0AEF29957DC2}" type="parTrans" cxnId="{28D28949-8D29-4AC5-8FD2-53A4A44D3A2F}">
      <dgm:prSet/>
      <dgm:spPr/>
      <dgm:t>
        <a:bodyPr/>
        <a:lstStyle/>
        <a:p>
          <a:endParaRPr lang="en-US">
            <a:solidFill>
              <a:schemeClr val="tx1"/>
            </a:solidFill>
          </a:endParaRPr>
        </a:p>
      </dgm:t>
    </dgm:pt>
    <dgm:pt modelId="{EF0DC176-C27B-42CF-AEB7-819F666F5BD1}" type="sibTrans" cxnId="{28D28949-8D29-4AC5-8FD2-53A4A44D3A2F}">
      <dgm:prSet/>
      <dgm:spPr/>
      <dgm:t>
        <a:bodyPr/>
        <a:lstStyle/>
        <a:p>
          <a:endParaRPr lang="en-US">
            <a:solidFill>
              <a:schemeClr val="tx1"/>
            </a:solidFill>
          </a:endParaRPr>
        </a:p>
      </dgm:t>
    </dgm:pt>
    <dgm:pt modelId="{DC8C7E11-48D0-4B44-8AD9-8ABE84BC9FDF}">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Applied Mathematics and Informatics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937FD705-EFAA-4EF0-9B2E-C6725050151E}" type="parTrans" cxnId="{DF5C88A1-A9B8-450D-ADCB-52DF70917AE8}">
      <dgm:prSet/>
      <dgm:spPr/>
      <dgm:t>
        <a:bodyPr/>
        <a:lstStyle/>
        <a:p>
          <a:endParaRPr lang="en-US">
            <a:solidFill>
              <a:schemeClr val="tx1"/>
            </a:solidFill>
          </a:endParaRPr>
        </a:p>
      </dgm:t>
    </dgm:pt>
    <dgm:pt modelId="{571E95CA-5185-4F66-A577-E696A35514BC}" type="sibTrans" cxnId="{DF5C88A1-A9B8-450D-ADCB-52DF70917AE8}">
      <dgm:prSet/>
      <dgm:spPr/>
      <dgm:t>
        <a:bodyPr/>
        <a:lstStyle/>
        <a:p>
          <a:endParaRPr lang="en-US">
            <a:solidFill>
              <a:schemeClr val="tx1"/>
            </a:solidFill>
          </a:endParaRPr>
        </a:p>
      </dgm:t>
    </dgm:pt>
    <dgm:pt modelId="{A8B8FC9B-CCC5-4B56-9416-92D1D004876B}">
      <dgm:prSet phldrT="[Text]" custT="1"/>
      <dgm:spPr/>
      <dgm:t>
        <a:bodyPr/>
        <a:lstStyle/>
        <a:p>
          <a:r>
            <a:rPr lang="en-US" sz="2000" b="1" dirty="0" smtClean="0">
              <a:solidFill>
                <a:srgbClr val="002060"/>
              </a:solidFill>
              <a:latin typeface="Times New Roman" panose="02020603050405020304" pitchFamily="18" charset="0"/>
              <a:cs typeface="Times New Roman" panose="02020603050405020304" pitchFamily="18" charset="0"/>
            </a:rPr>
            <a:t>International Program Education</a:t>
          </a:r>
          <a:endParaRPr lang="en-US" sz="2000" b="1" dirty="0">
            <a:solidFill>
              <a:srgbClr val="002060"/>
            </a:solidFill>
            <a:latin typeface="Times New Roman" panose="02020603050405020304" pitchFamily="18" charset="0"/>
            <a:cs typeface="Times New Roman" panose="02020603050405020304" pitchFamily="18" charset="0"/>
          </a:endParaRPr>
        </a:p>
      </dgm:t>
    </dgm:pt>
    <dgm:pt modelId="{AFDE1D36-F7FA-4A1D-A15E-F4F8C6195B51}" type="parTrans" cxnId="{E2A2C120-37F7-49BE-BE63-E5C0A24E16E3}">
      <dgm:prSet/>
      <dgm:spPr/>
      <dgm:t>
        <a:bodyPr/>
        <a:lstStyle/>
        <a:p>
          <a:endParaRPr lang="ru-RU"/>
        </a:p>
      </dgm:t>
    </dgm:pt>
    <dgm:pt modelId="{1BD30AD6-4FE1-4674-9C20-19618A5E9D75}" type="sibTrans" cxnId="{E2A2C120-37F7-49BE-BE63-E5C0A24E16E3}">
      <dgm:prSet/>
      <dgm:spPr/>
      <dgm:t>
        <a:bodyPr/>
        <a:lstStyle/>
        <a:p>
          <a:endParaRPr lang="ru-RU"/>
        </a:p>
      </dgm:t>
    </dgm:pt>
    <dgm:pt modelId="{76F55367-42AC-462F-A829-774D54D3EF04}" type="pres">
      <dgm:prSet presAssocID="{B9C32B05-62EA-407A-B21C-2310C7945705}" presName="diagram" presStyleCnt="0">
        <dgm:presLayoutVars>
          <dgm:dir/>
          <dgm:resizeHandles val="exact"/>
        </dgm:presLayoutVars>
      </dgm:prSet>
      <dgm:spPr/>
      <dgm:t>
        <a:bodyPr/>
        <a:lstStyle/>
        <a:p>
          <a:endParaRPr lang="en-US"/>
        </a:p>
      </dgm:t>
    </dgm:pt>
    <dgm:pt modelId="{433F1193-5D30-4CB4-951A-5D4F2C3ADB28}" type="pres">
      <dgm:prSet presAssocID="{42D71409-67F9-455C-8C6D-716D284AAA6B}" presName="node" presStyleLbl="node1" presStyleIdx="0" presStyleCnt="16">
        <dgm:presLayoutVars>
          <dgm:bulletEnabled val="1"/>
        </dgm:presLayoutVars>
      </dgm:prSet>
      <dgm:spPr/>
      <dgm:t>
        <a:bodyPr/>
        <a:lstStyle/>
        <a:p>
          <a:endParaRPr lang="en-US"/>
        </a:p>
      </dgm:t>
    </dgm:pt>
    <dgm:pt modelId="{AF4BD511-FFFB-4248-BA58-97DA12F51CB0}" type="pres">
      <dgm:prSet presAssocID="{478B7D3C-9FB4-4BC6-90AC-49960560DECD}" presName="sibTrans" presStyleCnt="0"/>
      <dgm:spPr/>
    </dgm:pt>
    <dgm:pt modelId="{DAAAB5BE-1504-4C9B-95A9-9749F716081C}" type="pres">
      <dgm:prSet presAssocID="{F66099B6-DBBD-4AB0-82D2-877B80F846F7}" presName="node" presStyleLbl="node1" presStyleIdx="1" presStyleCnt="16">
        <dgm:presLayoutVars>
          <dgm:bulletEnabled val="1"/>
        </dgm:presLayoutVars>
      </dgm:prSet>
      <dgm:spPr/>
      <dgm:t>
        <a:bodyPr/>
        <a:lstStyle/>
        <a:p>
          <a:endParaRPr lang="en-US"/>
        </a:p>
      </dgm:t>
    </dgm:pt>
    <dgm:pt modelId="{61FF6185-A573-4590-ADAC-CF9F978B1675}" type="pres">
      <dgm:prSet presAssocID="{BC531B32-9B0E-482E-BF91-65C61F17168D}" presName="sibTrans" presStyleCnt="0"/>
      <dgm:spPr/>
    </dgm:pt>
    <dgm:pt modelId="{821E9AF7-7DB5-42ED-B203-A27C07C0537B}" type="pres">
      <dgm:prSet presAssocID="{3F3A4B11-B102-43A2-AEAF-59B41A8C5606}" presName="node" presStyleLbl="node1" presStyleIdx="2" presStyleCnt="16">
        <dgm:presLayoutVars>
          <dgm:bulletEnabled val="1"/>
        </dgm:presLayoutVars>
      </dgm:prSet>
      <dgm:spPr/>
      <dgm:t>
        <a:bodyPr/>
        <a:lstStyle/>
        <a:p>
          <a:endParaRPr lang="en-US"/>
        </a:p>
      </dgm:t>
    </dgm:pt>
    <dgm:pt modelId="{7146D1D0-F3CA-4EF5-A5A8-DF5D10189EC9}" type="pres">
      <dgm:prSet presAssocID="{F2944ECC-E283-4C3C-A084-39B80039D559}" presName="sibTrans" presStyleCnt="0"/>
      <dgm:spPr/>
    </dgm:pt>
    <dgm:pt modelId="{0F7B66B4-57D0-4371-86C6-3E5F1A90EE5F}" type="pres">
      <dgm:prSet presAssocID="{7B1B14F3-A037-4F9E-B0E8-FADAA8D13537}" presName="node" presStyleLbl="node1" presStyleIdx="3" presStyleCnt="16">
        <dgm:presLayoutVars>
          <dgm:bulletEnabled val="1"/>
        </dgm:presLayoutVars>
      </dgm:prSet>
      <dgm:spPr/>
      <dgm:t>
        <a:bodyPr/>
        <a:lstStyle/>
        <a:p>
          <a:endParaRPr lang="en-US"/>
        </a:p>
      </dgm:t>
    </dgm:pt>
    <dgm:pt modelId="{AA4851AE-BC70-4C55-9F93-001E4256C578}" type="pres">
      <dgm:prSet presAssocID="{E0509320-1C59-4972-AFB6-DE8E4269A659}" presName="sibTrans" presStyleCnt="0"/>
      <dgm:spPr/>
    </dgm:pt>
    <dgm:pt modelId="{65D4F6C6-981C-42D5-BDD2-0DF2906EEDAC}" type="pres">
      <dgm:prSet presAssocID="{EE62A4F6-4AC4-435B-990E-81A71CE8CAC7}" presName="node" presStyleLbl="node1" presStyleIdx="4" presStyleCnt="16">
        <dgm:presLayoutVars>
          <dgm:bulletEnabled val="1"/>
        </dgm:presLayoutVars>
      </dgm:prSet>
      <dgm:spPr/>
      <dgm:t>
        <a:bodyPr/>
        <a:lstStyle/>
        <a:p>
          <a:endParaRPr lang="en-US"/>
        </a:p>
      </dgm:t>
    </dgm:pt>
    <dgm:pt modelId="{491C7A29-0E40-445E-BF7F-282BACA1CF9F}" type="pres">
      <dgm:prSet presAssocID="{389F9A93-0231-4877-8C41-5D5B8DD7AAC0}" presName="sibTrans" presStyleCnt="0"/>
      <dgm:spPr/>
    </dgm:pt>
    <dgm:pt modelId="{2AA0ADE6-4305-4B5E-85EC-1F97158E8E18}" type="pres">
      <dgm:prSet presAssocID="{B6D9DE15-697B-42C2-B6A1-CE31260EED93}" presName="node" presStyleLbl="node1" presStyleIdx="5" presStyleCnt="16">
        <dgm:presLayoutVars>
          <dgm:bulletEnabled val="1"/>
        </dgm:presLayoutVars>
      </dgm:prSet>
      <dgm:spPr/>
      <dgm:t>
        <a:bodyPr/>
        <a:lstStyle/>
        <a:p>
          <a:endParaRPr lang="en-US"/>
        </a:p>
      </dgm:t>
    </dgm:pt>
    <dgm:pt modelId="{DFA96E58-061B-4182-B6AA-8A198EDA0764}" type="pres">
      <dgm:prSet presAssocID="{B605B681-1ACB-4650-8600-F9223ABDDC16}" presName="sibTrans" presStyleCnt="0"/>
      <dgm:spPr/>
    </dgm:pt>
    <dgm:pt modelId="{09A54C60-BEB1-4E03-A7F8-3AC815D0ABCE}" type="pres">
      <dgm:prSet presAssocID="{3EF20904-E450-4265-B5E6-4F7E0C995E61}" presName="node" presStyleLbl="node1" presStyleIdx="6" presStyleCnt="16">
        <dgm:presLayoutVars>
          <dgm:bulletEnabled val="1"/>
        </dgm:presLayoutVars>
      </dgm:prSet>
      <dgm:spPr/>
      <dgm:t>
        <a:bodyPr/>
        <a:lstStyle/>
        <a:p>
          <a:endParaRPr lang="en-US"/>
        </a:p>
      </dgm:t>
    </dgm:pt>
    <dgm:pt modelId="{C8BC44B5-FC91-43DF-B75B-CDBDDA5E79D6}" type="pres">
      <dgm:prSet presAssocID="{5B0C0726-F858-4225-8D7D-0D4C3E53647E}" presName="sibTrans" presStyleCnt="0"/>
      <dgm:spPr/>
    </dgm:pt>
    <dgm:pt modelId="{6C9FDAB8-4987-49A6-BB59-0B4E09EAB97A}" type="pres">
      <dgm:prSet presAssocID="{F65E7D4E-190A-41C0-AEC5-79E25268FF54}" presName="node" presStyleLbl="node1" presStyleIdx="7" presStyleCnt="16">
        <dgm:presLayoutVars>
          <dgm:bulletEnabled val="1"/>
        </dgm:presLayoutVars>
      </dgm:prSet>
      <dgm:spPr/>
      <dgm:t>
        <a:bodyPr/>
        <a:lstStyle/>
        <a:p>
          <a:endParaRPr lang="en-US"/>
        </a:p>
      </dgm:t>
    </dgm:pt>
    <dgm:pt modelId="{519AFA4E-8F3B-4C94-8B62-3CFC95BECDFB}" type="pres">
      <dgm:prSet presAssocID="{F7CD9ADE-7016-447C-B01B-3A3A67DF6C22}" presName="sibTrans" presStyleCnt="0"/>
      <dgm:spPr/>
    </dgm:pt>
    <dgm:pt modelId="{6D2A9A18-3DB8-4407-9BCD-24170068D276}" type="pres">
      <dgm:prSet presAssocID="{A385ADAE-8408-4064-AEF0-E83F60E5130D}" presName="node" presStyleLbl="node1" presStyleIdx="8" presStyleCnt="16">
        <dgm:presLayoutVars>
          <dgm:bulletEnabled val="1"/>
        </dgm:presLayoutVars>
      </dgm:prSet>
      <dgm:spPr/>
      <dgm:t>
        <a:bodyPr/>
        <a:lstStyle/>
        <a:p>
          <a:endParaRPr lang="en-US"/>
        </a:p>
      </dgm:t>
    </dgm:pt>
    <dgm:pt modelId="{95349A21-F266-41A5-991B-B19F97BF0F72}" type="pres">
      <dgm:prSet presAssocID="{BC2AE6CE-8A61-438B-AF0F-830376FAAD15}" presName="sibTrans" presStyleCnt="0"/>
      <dgm:spPr/>
    </dgm:pt>
    <dgm:pt modelId="{AE665799-C553-49BD-9666-914078A2048A}" type="pres">
      <dgm:prSet presAssocID="{28BA2FED-A3C8-4852-B4E5-D61C514B9BB2}" presName="node" presStyleLbl="node1" presStyleIdx="9" presStyleCnt="16">
        <dgm:presLayoutVars>
          <dgm:bulletEnabled val="1"/>
        </dgm:presLayoutVars>
      </dgm:prSet>
      <dgm:spPr/>
      <dgm:t>
        <a:bodyPr/>
        <a:lstStyle/>
        <a:p>
          <a:endParaRPr lang="en-US"/>
        </a:p>
      </dgm:t>
    </dgm:pt>
    <dgm:pt modelId="{C5958A4D-C8AB-400F-A9EB-BE234E82C8C5}" type="pres">
      <dgm:prSet presAssocID="{7BFFD63A-B16A-4700-8D25-07418059DDE3}" presName="sibTrans" presStyleCnt="0"/>
      <dgm:spPr/>
    </dgm:pt>
    <dgm:pt modelId="{BB45A903-F6C5-4320-8F85-1FBAC525FD86}" type="pres">
      <dgm:prSet presAssocID="{915EA513-9D77-4FA5-871C-9D349127F3A0}" presName="node" presStyleLbl="node1" presStyleIdx="10" presStyleCnt="16">
        <dgm:presLayoutVars>
          <dgm:bulletEnabled val="1"/>
        </dgm:presLayoutVars>
      </dgm:prSet>
      <dgm:spPr/>
      <dgm:t>
        <a:bodyPr/>
        <a:lstStyle/>
        <a:p>
          <a:endParaRPr lang="en-US"/>
        </a:p>
      </dgm:t>
    </dgm:pt>
    <dgm:pt modelId="{3B0700E4-FAC3-4D9A-A8A5-F539912B07CD}" type="pres">
      <dgm:prSet presAssocID="{7CCD6830-EA16-4E4A-BA0C-C6BCD1E2B502}" presName="sibTrans" presStyleCnt="0"/>
      <dgm:spPr/>
    </dgm:pt>
    <dgm:pt modelId="{F8275EC4-5A5D-4A95-A362-65E00B8C5957}" type="pres">
      <dgm:prSet presAssocID="{244CE93D-3CE9-480A-BC40-D5795AE4CC61}" presName="node" presStyleLbl="node1" presStyleIdx="11" presStyleCnt="16">
        <dgm:presLayoutVars>
          <dgm:bulletEnabled val="1"/>
        </dgm:presLayoutVars>
      </dgm:prSet>
      <dgm:spPr/>
      <dgm:t>
        <a:bodyPr/>
        <a:lstStyle/>
        <a:p>
          <a:endParaRPr lang="en-US"/>
        </a:p>
      </dgm:t>
    </dgm:pt>
    <dgm:pt modelId="{E10ECC57-2AB6-4EFC-BCF5-E5029AC3D477}" type="pres">
      <dgm:prSet presAssocID="{AA2C577D-A278-4959-857E-CDA154440386}" presName="sibTrans" presStyleCnt="0"/>
      <dgm:spPr/>
    </dgm:pt>
    <dgm:pt modelId="{0AEF9E87-BD59-4A64-9208-1BCFB8C6C1CD}" type="pres">
      <dgm:prSet presAssocID="{6E29400A-122F-429A-86E1-4DD31BB81479}" presName="node" presStyleLbl="node1" presStyleIdx="12" presStyleCnt="16">
        <dgm:presLayoutVars>
          <dgm:bulletEnabled val="1"/>
        </dgm:presLayoutVars>
      </dgm:prSet>
      <dgm:spPr/>
      <dgm:t>
        <a:bodyPr/>
        <a:lstStyle/>
        <a:p>
          <a:endParaRPr lang="en-US"/>
        </a:p>
      </dgm:t>
    </dgm:pt>
    <dgm:pt modelId="{9D93616A-BF8A-4982-B3E5-A10A5C136895}" type="pres">
      <dgm:prSet presAssocID="{EF0DC176-C27B-42CF-AEB7-819F666F5BD1}" presName="sibTrans" presStyleCnt="0"/>
      <dgm:spPr/>
    </dgm:pt>
    <dgm:pt modelId="{8BD78B61-3009-439C-AB77-AB11AE626DA7}" type="pres">
      <dgm:prSet presAssocID="{DC8C7E11-48D0-4B44-8AD9-8ABE84BC9FDF}" presName="node" presStyleLbl="node1" presStyleIdx="13" presStyleCnt="16">
        <dgm:presLayoutVars>
          <dgm:bulletEnabled val="1"/>
        </dgm:presLayoutVars>
      </dgm:prSet>
      <dgm:spPr/>
      <dgm:t>
        <a:bodyPr/>
        <a:lstStyle/>
        <a:p>
          <a:endParaRPr lang="en-US"/>
        </a:p>
      </dgm:t>
    </dgm:pt>
    <dgm:pt modelId="{D6E71913-6833-40E0-A682-F54AE5FA4673}" type="pres">
      <dgm:prSet presAssocID="{571E95CA-5185-4F66-A577-E696A35514BC}" presName="sibTrans" presStyleCnt="0"/>
      <dgm:spPr/>
    </dgm:pt>
    <dgm:pt modelId="{87E62FD2-B4F0-40AD-BE14-875151D9D757}" type="pres">
      <dgm:prSet presAssocID="{362F2E1C-74CC-1D49-BFC2-7B786B0617FC}" presName="node" presStyleLbl="node1" presStyleIdx="14" presStyleCnt="16" custLinFactX="10126" custLinFactNeighborX="100000" custLinFactNeighborY="3177">
        <dgm:presLayoutVars>
          <dgm:bulletEnabled val="1"/>
        </dgm:presLayoutVars>
      </dgm:prSet>
      <dgm:spPr/>
      <dgm:t>
        <a:bodyPr/>
        <a:lstStyle/>
        <a:p>
          <a:endParaRPr lang="en-US"/>
        </a:p>
      </dgm:t>
    </dgm:pt>
    <dgm:pt modelId="{F0B09084-C4CC-458C-AB0F-A0BAEB59E9CC}" type="pres">
      <dgm:prSet presAssocID="{F1BA0C00-9B49-854D-8250-B2F00C2DEDED}" presName="sibTrans" presStyleCnt="0"/>
      <dgm:spPr/>
    </dgm:pt>
    <dgm:pt modelId="{ACC65B78-8F8C-4EAE-A92E-A37D9797B502}" type="pres">
      <dgm:prSet presAssocID="{A8B8FC9B-CCC5-4B56-9416-92D1D004876B}" presName="node" presStyleLbl="node1" presStyleIdx="15" presStyleCnt="16" custLinFactX="-9274" custLinFactNeighborX="-100000" custLinFactNeighborY="3176">
        <dgm:presLayoutVars>
          <dgm:bulletEnabled val="1"/>
        </dgm:presLayoutVars>
      </dgm:prSet>
      <dgm:spPr/>
      <dgm:t>
        <a:bodyPr/>
        <a:lstStyle/>
        <a:p>
          <a:endParaRPr lang="ru-RU"/>
        </a:p>
      </dgm:t>
    </dgm:pt>
  </dgm:ptLst>
  <dgm:cxnLst>
    <dgm:cxn modelId="{1F13FE27-5327-461A-A8B1-F55766E993AC}" type="presOf" srcId="{6E29400A-122F-429A-86E1-4DD31BB81479}" destId="{0AEF9E87-BD59-4A64-9208-1BCFB8C6C1CD}" srcOrd="0" destOrd="0" presId="urn:microsoft.com/office/officeart/2005/8/layout/default"/>
    <dgm:cxn modelId="{321A6AF1-4823-45BC-8795-0DE942C2C384}" type="presOf" srcId="{915EA513-9D77-4FA5-871C-9D349127F3A0}" destId="{BB45A903-F6C5-4320-8F85-1FBAC525FD86}" srcOrd="0" destOrd="0" presId="urn:microsoft.com/office/officeart/2005/8/layout/default"/>
    <dgm:cxn modelId="{40513FB0-F94C-499F-9A0B-9E0341D0A0C2}" srcId="{B9C32B05-62EA-407A-B21C-2310C7945705}" destId="{B6D9DE15-697B-42C2-B6A1-CE31260EED93}" srcOrd="5" destOrd="0" parTransId="{EAC9FC21-5112-4CCF-8070-06ED15ED24ED}" sibTransId="{B605B681-1ACB-4650-8600-F9223ABDDC16}"/>
    <dgm:cxn modelId="{740A1307-BE4E-4E1B-9F92-D9151E3449E1}" srcId="{B9C32B05-62EA-407A-B21C-2310C7945705}" destId="{3EF20904-E450-4265-B5E6-4F7E0C995E61}" srcOrd="6" destOrd="0" parTransId="{5FEF36D1-9017-44A6-A63C-B92AE5F39FDF}" sibTransId="{5B0C0726-F858-4225-8D7D-0D4C3E53647E}"/>
    <dgm:cxn modelId="{2B661E72-AD44-6D44-A3EE-CC0D62D42725}" srcId="{B9C32B05-62EA-407A-B21C-2310C7945705}" destId="{362F2E1C-74CC-1D49-BFC2-7B786B0617FC}" srcOrd="14" destOrd="0" parTransId="{4602EFFB-DDFA-BC4D-92E5-6B1496720BF5}" sibTransId="{F1BA0C00-9B49-854D-8250-B2F00C2DEDED}"/>
    <dgm:cxn modelId="{73B13F72-A325-4094-A3EA-F986725A571A}" type="presOf" srcId="{B6D9DE15-697B-42C2-B6A1-CE31260EED93}" destId="{2AA0ADE6-4305-4B5E-85EC-1F97158E8E18}" srcOrd="0" destOrd="0" presId="urn:microsoft.com/office/officeart/2005/8/layout/default"/>
    <dgm:cxn modelId="{889A367B-02B5-4294-B202-70065396D4E6}" srcId="{B9C32B05-62EA-407A-B21C-2310C7945705}" destId="{A385ADAE-8408-4064-AEF0-E83F60E5130D}" srcOrd="8" destOrd="0" parTransId="{65FB859B-EED5-40AB-8995-6261528050FD}" sibTransId="{BC2AE6CE-8A61-438B-AF0F-830376FAAD15}"/>
    <dgm:cxn modelId="{F051AEBD-B189-4132-BE21-9758D4DC0695}" type="presOf" srcId="{A385ADAE-8408-4064-AEF0-E83F60E5130D}" destId="{6D2A9A18-3DB8-4407-9BCD-24170068D276}" srcOrd="0" destOrd="0" presId="urn:microsoft.com/office/officeart/2005/8/layout/default"/>
    <dgm:cxn modelId="{9E21CB9C-09BB-4280-8E7E-1E0F8CBBBA90}" type="presOf" srcId="{3F3A4B11-B102-43A2-AEAF-59B41A8C5606}" destId="{821E9AF7-7DB5-42ED-B203-A27C07C0537B}" srcOrd="0" destOrd="0" presId="urn:microsoft.com/office/officeart/2005/8/layout/default"/>
    <dgm:cxn modelId="{AF001500-1421-4153-9314-67EBB25284C1}" type="presOf" srcId="{F66099B6-DBBD-4AB0-82D2-877B80F846F7}" destId="{DAAAB5BE-1504-4C9B-95A9-9749F716081C}" srcOrd="0" destOrd="0" presId="urn:microsoft.com/office/officeart/2005/8/layout/default"/>
    <dgm:cxn modelId="{BCD046FE-C237-4FF0-8E8E-D2F5CDD6CDD7}" srcId="{B9C32B05-62EA-407A-B21C-2310C7945705}" destId="{915EA513-9D77-4FA5-871C-9D349127F3A0}" srcOrd="10" destOrd="0" parTransId="{A5CF289E-B222-4742-82B9-B9E754425A19}" sibTransId="{7CCD6830-EA16-4E4A-BA0C-C6BCD1E2B502}"/>
    <dgm:cxn modelId="{A88B0E0E-E318-4268-A928-3F73D3144755}" type="presOf" srcId="{244CE93D-3CE9-480A-BC40-D5795AE4CC61}" destId="{F8275EC4-5A5D-4A95-A362-65E00B8C5957}" srcOrd="0" destOrd="0" presId="urn:microsoft.com/office/officeart/2005/8/layout/default"/>
    <dgm:cxn modelId="{AB823F6F-3D0A-486A-957B-624E6F61CCF9}" type="presOf" srcId="{362F2E1C-74CC-1D49-BFC2-7B786B0617FC}" destId="{87E62FD2-B4F0-40AD-BE14-875151D9D757}" srcOrd="0" destOrd="0" presId="urn:microsoft.com/office/officeart/2005/8/layout/default"/>
    <dgm:cxn modelId="{DF5C88A1-A9B8-450D-ADCB-52DF70917AE8}" srcId="{B9C32B05-62EA-407A-B21C-2310C7945705}" destId="{DC8C7E11-48D0-4B44-8AD9-8ABE84BC9FDF}" srcOrd="13" destOrd="0" parTransId="{937FD705-EFAA-4EF0-9B2E-C6725050151E}" sibTransId="{571E95CA-5185-4F66-A577-E696A35514BC}"/>
    <dgm:cxn modelId="{14C9263B-CFE9-4A81-9B5C-38CB4AE1D84A}" type="presOf" srcId="{F65E7D4E-190A-41C0-AEC5-79E25268FF54}" destId="{6C9FDAB8-4987-49A6-BB59-0B4E09EAB97A}" srcOrd="0" destOrd="0" presId="urn:microsoft.com/office/officeart/2005/8/layout/default"/>
    <dgm:cxn modelId="{7850A9C6-8C1C-4E1D-8002-2B9DA01F9D61}" type="presOf" srcId="{A8B8FC9B-CCC5-4B56-9416-92D1D004876B}" destId="{ACC65B78-8F8C-4EAE-A92E-A37D9797B502}" srcOrd="0" destOrd="0" presId="urn:microsoft.com/office/officeart/2005/8/layout/default"/>
    <dgm:cxn modelId="{3A2CECA6-0C5B-46BB-B7C6-7D37E9D210BD}" srcId="{B9C32B05-62EA-407A-B21C-2310C7945705}" destId="{EE62A4F6-4AC4-435B-990E-81A71CE8CAC7}" srcOrd="4" destOrd="0" parTransId="{F287B947-7343-4FA2-B288-B23A59FFAE31}" sibTransId="{389F9A93-0231-4877-8C41-5D5B8DD7AAC0}"/>
    <dgm:cxn modelId="{13F8EA85-453D-4848-A803-CE63C74822FE}" type="presOf" srcId="{B9C32B05-62EA-407A-B21C-2310C7945705}" destId="{76F55367-42AC-462F-A829-774D54D3EF04}" srcOrd="0" destOrd="0" presId="urn:microsoft.com/office/officeart/2005/8/layout/default"/>
    <dgm:cxn modelId="{B4F3EA32-CE64-4A92-9BAE-BC57E5392B05}" srcId="{B9C32B05-62EA-407A-B21C-2310C7945705}" destId="{F66099B6-DBBD-4AB0-82D2-877B80F846F7}" srcOrd="1" destOrd="0" parTransId="{B09C8BFB-F41C-4AC4-AB94-F216E3081C2D}" sibTransId="{BC531B32-9B0E-482E-BF91-65C61F17168D}"/>
    <dgm:cxn modelId="{2AA9C11F-1F1D-428E-801A-47EAA766C99D}" srcId="{B9C32B05-62EA-407A-B21C-2310C7945705}" destId="{42D71409-67F9-455C-8C6D-716D284AAA6B}" srcOrd="0" destOrd="0" parTransId="{51680ED1-AF6E-4B28-AE94-92B0EFB0DF7D}" sibTransId="{478B7D3C-9FB4-4BC6-90AC-49960560DECD}"/>
    <dgm:cxn modelId="{5A9EC593-D1F6-4AEC-B9D0-4A4FC95D32D0}" type="presOf" srcId="{3EF20904-E450-4265-B5E6-4F7E0C995E61}" destId="{09A54C60-BEB1-4E03-A7F8-3AC815D0ABCE}" srcOrd="0" destOrd="0" presId="urn:microsoft.com/office/officeart/2005/8/layout/default"/>
    <dgm:cxn modelId="{579F8B61-E25E-47DA-A655-D5F11070F605}" type="presOf" srcId="{28BA2FED-A3C8-4852-B4E5-D61C514B9BB2}" destId="{AE665799-C553-49BD-9666-914078A2048A}" srcOrd="0" destOrd="0" presId="urn:microsoft.com/office/officeart/2005/8/layout/default"/>
    <dgm:cxn modelId="{FC3C9DE3-7185-400B-9222-F12983BE879B}" type="presOf" srcId="{EE62A4F6-4AC4-435B-990E-81A71CE8CAC7}" destId="{65D4F6C6-981C-42D5-BDD2-0DF2906EEDAC}" srcOrd="0" destOrd="0" presId="urn:microsoft.com/office/officeart/2005/8/layout/default"/>
    <dgm:cxn modelId="{EBF41AED-5025-4B8F-97D2-7F5F60887270}" srcId="{B9C32B05-62EA-407A-B21C-2310C7945705}" destId="{F65E7D4E-190A-41C0-AEC5-79E25268FF54}" srcOrd="7" destOrd="0" parTransId="{6C08876C-3A42-492F-9123-221AE2EAA68F}" sibTransId="{F7CD9ADE-7016-447C-B01B-3A3A67DF6C22}"/>
    <dgm:cxn modelId="{132CD5CA-B178-4929-9BF4-CCF62212262F}" type="presOf" srcId="{DC8C7E11-48D0-4B44-8AD9-8ABE84BC9FDF}" destId="{8BD78B61-3009-439C-AB77-AB11AE626DA7}" srcOrd="0" destOrd="0" presId="urn:microsoft.com/office/officeart/2005/8/layout/default"/>
    <dgm:cxn modelId="{E2A2C120-37F7-49BE-BE63-E5C0A24E16E3}" srcId="{B9C32B05-62EA-407A-B21C-2310C7945705}" destId="{A8B8FC9B-CCC5-4B56-9416-92D1D004876B}" srcOrd="15" destOrd="0" parTransId="{AFDE1D36-F7FA-4A1D-A15E-F4F8C6195B51}" sibTransId="{1BD30AD6-4FE1-4674-9C20-19618A5E9D75}"/>
    <dgm:cxn modelId="{723E3AD2-152E-45BE-A33F-ADD63F1AB66F}" srcId="{B9C32B05-62EA-407A-B21C-2310C7945705}" destId="{28BA2FED-A3C8-4852-B4E5-D61C514B9BB2}" srcOrd="9" destOrd="0" parTransId="{5963FE70-AEA6-42FB-B144-C9457E79E8CC}" sibTransId="{7BFFD63A-B16A-4700-8D25-07418059DDE3}"/>
    <dgm:cxn modelId="{A99869E8-D260-4936-90F3-E1B06CCD8679}" srcId="{B9C32B05-62EA-407A-B21C-2310C7945705}" destId="{7B1B14F3-A037-4F9E-B0E8-FADAA8D13537}" srcOrd="3" destOrd="0" parTransId="{CABF2540-4190-4B3D-B74D-C3441B2538CE}" sibTransId="{E0509320-1C59-4972-AFB6-DE8E4269A659}"/>
    <dgm:cxn modelId="{2D854612-A0AC-44AE-8D4A-F09AE8E1C58F}" type="presOf" srcId="{7B1B14F3-A037-4F9E-B0E8-FADAA8D13537}" destId="{0F7B66B4-57D0-4371-86C6-3E5F1A90EE5F}" srcOrd="0" destOrd="0" presId="urn:microsoft.com/office/officeart/2005/8/layout/default"/>
    <dgm:cxn modelId="{3ECE2D39-1CB7-418C-8EAA-C7751A6B8C8E}" type="presOf" srcId="{42D71409-67F9-455C-8C6D-716D284AAA6B}" destId="{433F1193-5D30-4CB4-951A-5D4F2C3ADB28}" srcOrd="0" destOrd="0" presId="urn:microsoft.com/office/officeart/2005/8/layout/default"/>
    <dgm:cxn modelId="{746C65D4-0A32-4610-8B9B-A01592BB40A3}" srcId="{B9C32B05-62EA-407A-B21C-2310C7945705}" destId="{244CE93D-3CE9-480A-BC40-D5795AE4CC61}" srcOrd="11" destOrd="0" parTransId="{B26CFE49-55EC-4B92-8D65-F00D6B48420B}" sibTransId="{AA2C577D-A278-4959-857E-CDA154440386}"/>
    <dgm:cxn modelId="{59E11186-412F-4FEF-A4EF-DCA22DF5D005}" srcId="{B9C32B05-62EA-407A-B21C-2310C7945705}" destId="{3F3A4B11-B102-43A2-AEAF-59B41A8C5606}" srcOrd="2" destOrd="0" parTransId="{C1FA4DD0-948A-4FE0-B41B-C830F0EAD35B}" sibTransId="{F2944ECC-E283-4C3C-A084-39B80039D559}"/>
    <dgm:cxn modelId="{28D28949-8D29-4AC5-8FD2-53A4A44D3A2F}" srcId="{B9C32B05-62EA-407A-B21C-2310C7945705}" destId="{6E29400A-122F-429A-86E1-4DD31BB81479}" srcOrd="12" destOrd="0" parTransId="{399619AD-5D3D-4582-8AD0-0AEF29957DC2}" sibTransId="{EF0DC176-C27B-42CF-AEB7-819F666F5BD1}"/>
    <dgm:cxn modelId="{35F4E7A4-C056-4128-8640-80D00F59B780}" type="presParOf" srcId="{76F55367-42AC-462F-A829-774D54D3EF04}" destId="{433F1193-5D30-4CB4-951A-5D4F2C3ADB28}" srcOrd="0" destOrd="0" presId="urn:microsoft.com/office/officeart/2005/8/layout/default"/>
    <dgm:cxn modelId="{6B399923-01EC-4BCB-B063-254645DB64C5}" type="presParOf" srcId="{76F55367-42AC-462F-A829-774D54D3EF04}" destId="{AF4BD511-FFFB-4248-BA58-97DA12F51CB0}" srcOrd="1" destOrd="0" presId="urn:microsoft.com/office/officeart/2005/8/layout/default"/>
    <dgm:cxn modelId="{FA23C1AD-E10F-4370-9502-16EEFF7D67BA}" type="presParOf" srcId="{76F55367-42AC-462F-A829-774D54D3EF04}" destId="{DAAAB5BE-1504-4C9B-95A9-9749F716081C}" srcOrd="2" destOrd="0" presId="urn:microsoft.com/office/officeart/2005/8/layout/default"/>
    <dgm:cxn modelId="{0C5D8EE6-1C6C-49A0-A545-EBE3B2C2000B}" type="presParOf" srcId="{76F55367-42AC-462F-A829-774D54D3EF04}" destId="{61FF6185-A573-4590-ADAC-CF9F978B1675}" srcOrd="3" destOrd="0" presId="urn:microsoft.com/office/officeart/2005/8/layout/default"/>
    <dgm:cxn modelId="{D44B299B-116F-4B33-B1DE-41BF9E25C6BE}" type="presParOf" srcId="{76F55367-42AC-462F-A829-774D54D3EF04}" destId="{821E9AF7-7DB5-42ED-B203-A27C07C0537B}" srcOrd="4" destOrd="0" presId="urn:microsoft.com/office/officeart/2005/8/layout/default"/>
    <dgm:cxn modelId="{86A7D360-8644-4693-97BA-E06479756087}" type="presParOf" srcId="{76F55367-42AC-462F-A829-774D54D3EF04}" destId="{7146D1D0-F3CA-4EF5-A5A8-DF5D10189EC9}" srcOrd="5" destOrd="0" presId="urn:microsoft.com/office/officeart/2005/8/layout/default"/>
    <dgm:cxn modelId="{F40F1FA9-58BE-4A12-A241-E72A20477D9D}" type="presParOf" srcId="{76F55367-42AC-462F-A829-774D54D3EF04}" destId="{0F7B66B4-57D0-4371-86C6-3E5F1A90EE5F}" srcOrd="6" destOrd="0" presId="urn:microsoft.com/office/officeart/2005/8/layout/default"/>
    <dgm:cxn modelId="{9D3C2733-786B-4B81-B53F-DF62B8F362DF}" type="presParOf" srcId="{76F55367-42AC-462F-A829-774D54D3EF04}" destId="{AA4851AE-BC70-4C55-9F93-001E4256C578}" srcOrd="7" destOrd="0" presId="urn:microsoft.com/office/officeart/2005/8/layout/default"/>
    <dgm:cxn modelId="{71DB6AA6-8BA6-4365-A023-3C21CA723A44}" type="presParOf" srcId="{76F55367-42AC-462F-A829-774D54D3EF04}" destId="{65D4F6C6-981C-42D5-BDD2-0DF2906EEDAC}" srcOrd="8" destOrd="0" presId="urn:microsoft.com/office/officeart/2005/8/layout/default"/>
    <dgm:cxn modelId="{50C10594-3F02-4B99-8AD0-176359613014}" type="presParOf" srcId="{76F55367-42AC-462F-A829-774D54D3EF04}" destId="{491C7A29-0E40-445E-BF7F-282BACA1CF9F}" srcOrd="9" destOrd="0" presId="urn:microsoft.com/office/officeart/2005/8/layout/default"/>
    <dgm:cxn modelId="{FD19009E-CAE6-4A42-A83E-40BE40E3D193}" type="presParOf" srcId="{76F55367-42AC-462F-A829-774D54D3EF04}" destId="{2AA0ADE6-4305-4B5E-85EC-1F97158E8E18}" srcOrd="10" destOrd="0" presId="urn:microsoft.com/office/officeart/2005/8/layout/default"/>
    <dgm:cxn modelId="{E3666A71-C9F2-4D66-9C17-0D27323BEECE}" type="presParOf" srcId="{76F55367-42AC-462F-A829-774D54D3EF04}" destId="{DFA96E58-061B-4182-B6AA-8A198EDA0764}" srcOrd="11" destOrd="0" presId="urn:microsoft.com/office/officeart/2005/8/layout/default"/>
    <dgm:cxn modelId="{4A94EFB9-CB07-4817-8ABF-B351B5E73AAE}" type="presParOf" srcId="{76F55367-42AC-462F-A829-774D54D3EF04}" destId="{09A54C60-BEB1-4E03-A7F8-3AC815D0ABCE}" srcOrd="12" destOrd="0" presId="urn:microsoft.com/office/officeart/2005/8/layout/default"/>
    <dgm:cxn modelId="{2BEE70C5-4445-49E7-9F36-A35D53A69AFE}" type="presParOf" srcId="{76F55367-42AC-462F-A829-774D54D3EF04}" destId="{C8BC44B5-FC91-43DF-B75B-CDBDDA5E79D6}" srcOrd="13" destOrd="0" presId="urn:microsoft.com/office/officeart/2005/8/layout/default"/>
    <dgm:cxn modelId="{DECFA73F-D587-463B-830D-C7B552F4D56C}" type="presParOf" srcId="{76F55367-42AC-462F-A829-774D54D3EF04}" destId="{6C9FDAB8-4987-49A6-BB59-0B4E09EAB97A}" srcOrd="14" destOrd="0" presId="urn:microsoft.com/office/officeart/2005/8/layout/default"/>
    <dgm:cxn modelId="{BC1A68A4-5513-4FD0-A01C-03B2254C3C5F}" type="presParOf" srcId="{76F55367-42AC-462F-A829-774D54D3EF04}" destId="{519AFA4E-8F3B-4C94-8B62-3CFC95BECDFB}" srcOrd="15" destOrd="0" presId="urn:microsoft.com/office/officeart/2005/8/layout/default"/>
    <dgm:cxn modelId="{65BD4968-F496-448D-B3EB-2A2975259CE1}" type="presParOf" srcId="{76F55367-42AC-462F-A829-774D54D3EF04}" destId="{6D2A9A18-3DB8-4407-9BCD-24170068D276}" srcOrd="16" destOrd="0" presId="urn:microsoft.com/office/officeart/2005/8/layout/default"/>
    <dgm:cxn modelId="{263A942F-BE0C-4D8F-9A42-D9E98304C3A8}" type="presParOf" srcId="{76F55367-42AC-462F-A829-774D54D3EF04}" destId="{95349A21-F266-41A5-991B-B19F97BF0F72}" srcOrd="17" destOrd="0" presId="urn:microsoft.com/office/officeart/2005/8/layout/default"/>
    <dgm:cxn modelId="{53B69A45-20AD-4072-9DB8-3E9C9AB1C7EA}" type="presParOf" srcId="{76F55367-42AC-462F-A829-774D54D3EF04}" destId="{AE665799-C553-49BD-9666-914078A2048A}" srcOrd="18" destOrd="0" presId="urn:microsoft.com/office/officeart/2005/8/layout/default"/>
    <dgm:cxn modelId="{E600BE74-5107-47E8-B0E3-90E2E2806D67}" type="presParOf" srcId="{76F55367-42AC-462F-A829-774D54D3EF04}" destId="{C5958A4D-C8AB-400F-A9EB-BE234E82C8C5}" srcOrd="19" destOrd="0" presId="urn:microsoft.com/office/officeart/2005/8/layout/default"/>
    <dgm:cxn modelId="{27698A3C-1EB3-4992-AAE1-BD5980396B99}" type="presParOf" srcId="{76F55367-42AC-462F-A829-774D54D3EF04}" destId="{BB45A903-F6C5-4320-8F85-1FBAC525FD86}" srcOrd="20" destOrd="0" presId="urn:microsoft.com/office/officeart/2005/8/layout/default"/>
    <dgm:cxn modelId="{2D286744-B3AA-459C-92CD-B43ACE87912D}" type="presParOf" srcId="{76F55367-42AC-462F-A829-774D54D3EF04}" destId="{3B0700E4-FAC3-4D9A-A8A5-F539912B07CD}" srcOrd="21" destOrd="0" presId="urn:microsoft.com/office/officeart/2005/8/layout/default"/>
    <dgm:cxn modelId="{D13423FD-2BE5-4E93-93C1-4E6747E7AC13}" type="presParOf" srcId="{76F55367-42AC-462F-A829-774D54D3EF04}" destId="{F8275EC4-5A5D-4A95-A362-65E00B8C5957}" srcOrd="22" destOrd="0" presId="urn:microsoft.com/office/officeart/2005/8/layout/default"/>
    <dgm:cxn modelId="{4D61FFAC-2257-4DBC-97C7-32C9AE0E5A6B}" type="presParOf" srcId="{76F55367-42AC-462F-A829-774D54D3EF04}" destId="{E10ECC57-2AB6-4EFC-BCF5-E5029AC3D477}" srcOrd="23" destOrd="0" presId="urn:microsoft.com/office/officeart/2005/8/layout/default"/>
    <dgm:cxn modelId="{973F3D9F-B8D6-4FEE-AE86-8E9A9E9CD5B1}" type="presParOf" srcId="{76F55367-42AC-462F-A829-774D54D3EF04}" destId="{0AEF9E87-BD59-4A64-9208-1BCFB8C6C1CD}" srcOrd="24" destOrd="0" presId="urn:microsoft.com/office/officeart/2005/8/layout/default"/>
    <dgm:cxn modelId="{13F4286C-8A3D-4667-92B4-CB7A1DB881FD}" type="presParOf" srcId="{76F55367-42AC-462F-A829-774D54D3EF04}" destId="{9D93616A-BF8A-4982-B3E5-A10A5C136895}" srcOrd="25" destOrd="0" presId="urn:microsoft.com/office/officeart/2005/8/layout/default"/>
    <dgm:cxn modelId="{DCDA727B-F7E6-4279-B5E7-168ADE6BE740}" type="presParOf" srcId="{76F55367-42AC-462F-A829-774D54D3EF04}" destId="{8BD78B61-3009-439C-AB77-AB11AE626DA7}" srcOrd="26" destOrd="0" presId="urn:microsoft.com/office/officeart/2005/8/layout/default"/>
    <dgm:cxn modelId="{283B815A-8E72-4004-8583-02F69E93DAFF}" type="presParOf" srcId="{76F55367-42AC-462F-A829-774D54D3EF04}" destId="{D6E71913-6833-40E0-A682-F54AE5FA4673}" srcOrd="27" destOrd="0" presId="urn:microsoft.com/office/officeart/2005/8/layout/default"/>
    <dgm:cxn modelId="{CC93718E-77CC-46A8-A414-E5868D23B8EF}" type="presParOf" srcId="{76F55367-42AC-462F-A829-774D54D3EF04}" destId="{87E62FD2-B4F0-40AD-BE14-875151D9D757}" srcOrd="28" destOrd="0" presId="urn:microsoft.com/office/officeart/2005/8/layout/default"/>
    <dgm:cxn modelId="{75CDC3F6-E8F2-4A62-9241-83C2B61DF830}" type="presParOf" srcId="{76F55367-42AC-462F-A829-774D54D3EF04}" destId="{F0B09084-C4CC-458C-AB0F-A0BAEB59E9CC}" srcOrd="29" destOrd="0" presId="urn:microsoft.com/office/officeart/2005/8/layout/default"/>
    <dgm:cxn modelId="{965F7C54-DE57-4A5E-ADC2-B76121D42475}" type="presParOf" srcId="{76F55367-42AC-462F-A829-774D54D3EF04}" destId="{ACC65B78-8F8C-4EAE-A92E-A37D9797B502}" srcOrd="3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F1193-5D30-4CB4-951A-5D4F2C3ADB28}">
      <dsp:nvSpPr>
        <dsp:cNvPr id="0" name=""/>
        <dsp:cNvSpPr/>
      </dsp:nvSpPr>
      <dsp:spPr>
        <a:xfrm>
          <a:off x="2484" y="189463"/>
          <a:ext cx="1971106" cy="118266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Physics</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484" y="189463"/>
        <a:ext cx="1971106" cy="1182663"/>
      </dsp:txXfrm>
    </dsp:sp>
    <dsp:sp modelId="{DAAAB5BE-1504-4C9B-95A9-9749F716081C}">
      <dsp:nvSpPr>
        <dsp:cNvPr id="0" name=""/>
        <dsp:cNvSpPr/>
      </dsp:nvSpPr>
      <dsp:spPr>
        <a:xfrm>
          <a:off x="2170701" y="189463"/>
          <a:ext cx="1971106" cy="118266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Mechanics - mathematics</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170701" y="189463"/>
        <a:ext cx="1971106" cy="1182663"/>
      </dsp:txXfrm>
    </dsp:sp>
    <dsp:sp modelId="{821E9AF7-7DB5-42ED-B203-A27C07C0537B}">
      <dsp:nvSpPr>
        <dsp:cNvPr id="0" name=""/>
        <dsp:cNvSpPr/>
      </dsp:nvSpPr>
      <dsp:spPr>
        <a:xfrm>
          <a:off x="4338917" y="189463"/>
          <a:ext cx="1971106" cy="118266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Biology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4338917" y="189463"/>
        <a:ext cx="1971106" cy="1182663"/>
      </dsp:txXfrm>
    </dsp:sp>
    <dsp:sp modelId="{0F7B66B4-57D0-4371-86C6-3E5F1A90EE5F}">
      <dsp:nvSpPr>
        <dsp:cNvPr id="0" name=""/>
        <dsp:cNvSpPr/>
      </dsp:nvSpPr>
      <dsp:spPr>
        <a:xfrm>
          <a:off x="6507134" y="189463"/>
          <a:ext cx="1971106" cy="118266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Chemistry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6507134" y="189463"/>
        <a:ext cx="1971106" cy="1182663"/>
      </dsp:txXfrm>
    </dsp:sp>
    <dsp:sp modelId="{65D4F6C6-981C-42D5-BDD2-0DF2906EEDAC}">
      <dsp:nvSpPr>
        <dsp:cNvPr id="0" name=""/>
        <dsp:cNvSpPr/>
      </dsp:nvSpPr>
      <dsp:spPr>
        <a:xfrm>
          <a:off x="2484" y="1569237"/>
          <a:ext cx="1971106" cy="118266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Geography and ecology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484" y="1569237"/>
        <a:ext cx="1971106" cy="1182663"/>
      </dsp:txXfrm>
    </dsp:sp>
    <dsp:sp modelId="{2AA0ADE6-4305-4B5E-85EC-1F97158E8E18}">
      <dsp:nvSpPr>
        <dsp:cNvPr id="0" name=""/>
        <dsp:cNvSpPr/>
      </dsp:nvSpPr>
      <dsp:spPr>
        <a:xfrm>
          <a:off x="2170701" y="1569237"/>
          <a:ext cx="1971106" cy="118266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Economics and business</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170701" y="1569237"/>
        <a:ext cx="1971106" cy="1182663"/>
      </dsp:txXfrm>
    </dsp:sp>
    <dsp:sp modelId="{09A54C60-BEB1-4E03-A7F8-3AC815D0ABCE}">
      <dsp:nvSpPr>
        <dsp:cNvPr id="0" name=""/>
        <dsp:cNvSpPr/>
      </dsp:nvSpPr>
      <dsp:spPr>
        <a:xfrm>
          <a:off x="4338917" y="1569237"/>
          <a:ext cx="1971106" cy="118266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Pedagogics</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4338917" y="1569237"/>
        <a:ext cx="1971106" cy="1182663"/>
      </dsp:txXfrm>
    </dsp:sp>
    <dsp:sp modelId="{6C9FDAB8-4987-49A6-BB59-0B4E09EAB97A}">
      <dsp:nvSpPr>
        <dsp:cNvPr id="0" name=""/>
        <dsp:cNvSpPr/>
      </dsp:nvSpPr>
      <dsp:spPr>
        <a:xfrm>
          <a:off x="6507134" y="1569237"/>
          <a:ext cx="1971106" cy="118266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History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6507134" y="1569237"/>
        <a:ext cx="1971106" cy="1182663"/>
      </dsp:txXfrm>
    </dsp:sp>
    <dsp:sp modelId="{6D2A9A18-3DB8-4407-9BCD-24170068D276}">
      <dsp:nvSpPr>
        <dsp:cNvPr id="0" name=""/>
        <dsp:cNvSpPr/>
      </dsp:nvSpPr>
      <dsp:spPr>
        <a:xfrm>
          <a:off x="2484" y="2949011"/>
          <a:ext cx="1971106" cy="118266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Physical education</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484" y="2949011"/>
        <a:ext cx="1971106" cy="1182663"/>
      </dsp:txXfrm>
    </dsp:sp>
    <dsp:sp modelId="{AE665799-C553-49BD-9666-914078A2048A}">
      <dsp:nvSpPr>
        <dsp:cNvPr id="0" name=""/>
        <dsp:cNvSpPr/>
      </dsp:nvSpPr>
      <dsp:spPr>
        <a:xfrm>
          <a:off x="2170701" y="2949011"/>
          <a:ext cx="1971106" cy="118266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Philology Uzbek and Tajik</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170701" y="2949011"/>
        <a:ext cx="1971106" cy="1182663"/>
      </dsp:txXfrm>
    </dsp:sp>
    <dsp:sp modelId="{BB45A903-F6C5-4320-8F85-1FBAC525FD86}">
      <dsp:nvSpPr>
        <dsp:cNvPr id="0" name=""/>
        <dsp:cNvSpPr/>
      </dsp:nvSpPr>
      <dsp:spPr>
        <a:xfrm>
          <a:off x="4338917" y="2949011"/>
          <a:ext cx="1971106" cy="118266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Russian philology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4338917" y="2949011"/>
        <a:ext cx="1971106" cy="1182663"/>
      </dsp:txXfrm>
    </dsp:sp>
    <dsp:sp modelId="{F8275EC4-5A5D-4A95-A362-65E00B8C5957}">
      <dsp:nvSpPr>
        <dsp:cNvPr id="0" name=""/>
        <dsp:cNvSpPr/>
      </dsp:nvSpPr>
      <dsp:spPr>
        <a:xfrm>
          <a:off x="6507134" y="2949011"/>
          <a:ext cx="1971106" cy="118266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Phycology and sociology</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6507134" y="2949011"/>
        <a:ext cx="1971106" cy="1182663"/>
      </dsp:txXfrm>
    </dsp:sp>
    <dsp:sp modelId="{0AEF9E87-BD59-4A64-9208-1BCFB8C6C1CD}">
      <dsp:nvSpPr>
        <dsp:cNvPr id="0" name=""/>
        <dsp:cNvSpPr/>
      </dsp:nvSpPr>
      <dsp:spPr>
        <a:xfrm>
          <a:off x="2484" y="4328786"/>
          <a:ext cx="1971106" cy="118266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Pre-School Education</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484" y="4328786"/>
        <a:ext cx="1971106" cy="1182663"/>
      </dsp:txXfrm>
    </dsp:sp>
    <dsp:sp modelId="{8BD78B61-3009-439C-AB77-AB11AE626DA7}">
      <dsp:nvSpPr>
        <dsp:cNvPr id="0" name=""/>
        <dsp:cNvSpPr/>
      </dsp:nvSpPr>
      <dsp:spPr>
        <a:xfrm>
          <a:off x="2170701" y="4328786"/>
          <a:ext cx="1971106" cy="118266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Applied Mathematics and Informatics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170701" y="4328786"/>
        <a:ext cx="1971106" cy="1182663"/>
      </dsp:txXfrm>
    </dsp:sp>
    <dsp:sp modelId="{87E62FD2-B4F0-40AD-BE14-875151D9D757}">
      <dsp:nvSpPr>
        <dsp:cNvPr id="0" name=""/>
        <dsp:cNvSpPr/>
      </dsp:nvSpPr>
      <dsp:spPr>
        <a:xfrm>
          <a:off x="6509618" y="4366359"/>
          <a:ext cx="1971106" cy="118266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Doctoral Programs</a:t>
          </a:r>
        </a:p>
      </dsp:txBody>
      <dsp:txXfrm>
        <a:off x="6509618" y="4366359"/>
        <a:ext cx="1971106" cy="1182663"/>
      </dsp:txXfrm>
    </dsp:sp>
    <dsp:sp modelId="{ACC65B78-8F8C-4EAE-A92E-A37D9797B502}">
      <dsp:nvSpPr>
        <dsp:cNvPr id="0" name=""/>
        <dsp:cNvSpPr/>
      </dsp:nvSpPr>
      <dsp:spPr>
        <a:xfrm>
          <a:off x="4353228" y="4366347"/>
          <a:ext cx="1971106" cy="118266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Times New Roman" panose="02020603050405020304" pitchFamily="18" charset="0"/>
              <a:cs typeface="Times New Roman" panose="02020603050405020304" pitchFamily="18" charset="0"/>
            </a:rPr>
            <a:t>International Program Education</a:t>
          </a:r>
          <a:endParaRPr lang="en-US" sz="2000" b="1" kern="1200" dirty="0">
            <a:solidFill>
              <a:srgbClr val="002060"/>
            </a:solidFill>
            <a:latin typeface="Times New Roman" panose="02020603050405020304" pitchFamily="18" charset="0"/>
            <a:cs typeface="Times New Roman" panose="02020603050405020304" pitchFamily="18" charset="0"/>
          </a:endParaRPr>
        </a:p>
      </dsp:txBody>
      <dsp:txXfrm>
        <a:off x="4353228" y="4366347"/>
        <a:ext cx="1971106" cy="11826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8756C-536D-4A2B-B3ED-24098657562F}" type="datetimeFigureOut">
              <a:rPr lang="ru-RU" smtClean="0"/>
              <a:t>16.06.2020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64AD3-E041-4F71-B57F-144BC12C7DC7}" type="slidenum">
              <a:rPr lang="ru-RU" smtClean="0"/>
              <a:t>‹#›</a:t>
            </a:fld>
            <a:endParaRPr lang="ru-RU"/>
          </a:p>
        </p:txBody>
      </p:sp>
    </p:spTree>
    <p:extLst>
      <p:ext uri="{BB962C8B-B14F-4D97-AF65-F5344CB8AC3E}">
        <p14:creationId xmlns:p14="http://schemas.microsoft.com/office/powerpoint/2010/main" val="39836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Shape 1196"/>
          <p:cNvSpPr>
            <a:spLocks noGrp="1" noRot="1" noChangeAspect="1"/>
          </p:cNvSpPr>
          <p:nvPr>
            <p:ph type="sldImg"/>
          </p:nvPr>
        </p:nvSpPr>
        <p:spPr>
          <a:prstGeom prst="rect">
            <a:avLst/>
          </a:prstGeom>
        </p:spPr>
        <p:txBody>
          <a:bodyPr/>
          <a:lstStyle/>
          <a:p>
            <a:endParaRPr/>
          </a:p>
        </p:txBody>
      </p:sp>
      <p:sp>
        <p:nvSpPr>
          <p:cNvPr id="1197" name="Shape 1197"/>
          <p:cNvSpPr>
            <a:spLocks noGrp="1"/>
          </p:cNvSpPr>
          <p:nvPr>
            <p:ph type="body" sz="quarter" idx="1"/>
          </p:nvPr>
        </p:nvSpPr>
        <p:spPr>
          <a:prstGeom prst="rect">
            <a:avLst/>
          </a:prstGeom>
        </p:spPr>
        <p:txBody>
          <a:bodyPr/>
          <a:lstStyle/>
          <a:p>
            <a:r>
              <a:rPr smtClean="0"/>
              <a:t>© Copyright Showeet.com</a:t>
            </a:r>
            <a:endParaRPr dirty="0"/>
          </a:p>
        </p:txBody>
      </p:sp>
    </p:spTree>
    <p:extLst>
      <p:ext uri="{BB962C8B-B14F-4D97-AF65-F5344CB8AC3E}">
        <p14:creationId xmlns:p14="http://schemas.microsoft.com/office/powerpoint/2010/main" val="171012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dirty="0" smtClean="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Samarkand </a:t>
            </a:r>
            <a:endParaRPr lang="ru-RU" dirty="0"/>
          </a:p>
        </p:txBody>
      </p:sp>
      <p:sp>
        <p:nvSpPr>
          <p:cNvPr id="4" name="Номер слайда 3"/>
          <p:cNvSpPr>
            <a:spLocks noGrp="1"/>
          </p:cNvSpPr>
          <p:nvPr>
            <p:ph type="sldNum" sz="quarter" idx="10"/>
          </p:nvPr>
        </p:nvSpPr>
        <p:spPr/>
        <p:txBody>
          <a:bodyPr/>
          <a:lstStyle/>
          <a:p>
            <a:fld id="{3E864AD3-E041-4F71-B57F-144BC12C7DC7}" type="slidenum">
              <a:rPr lang="ru-RU" smtClean="0"/>
              <a:t>8</a:t>
            </a:fld>
            <a:endParaRPr lang="ru-RU"/>
          </a:p>
        </p:txBody>
      </p:sp>
    </p:spTree>
    <p:extLst>
      <p:ext uri="{BB962C8B-B14F-4D97-AF65-F5344CB8AC3E}">
        <p14:creationId xmlns:p14="http://schemas.microsoft.com/office/powerpoint/2010/main" val="259904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Shape 1196"/>
          <p:cNvSpPr>
            <a:spLocks noGrp="1" noRot="1" noChangeAspect="1"/>
          </p:cNvSpPr>
          <p:nvPr>
            <p:ph type="sldImg"/>
          </p:nvPr>
        </p:nvSpPr>
        <p:spPr>
          <a:prstGeom prst="rect">
            <a:avLst/>
          </a:prstGeom>
        </p:spPr>
        <p:txBody>
          <a:bodyPr/>
          <a:lstStyle/>
          <a:p>
            <a:endParaRPr/>
          </a:p>
        </p:txBody>
      </p:sp>
      <p:sp>
        <p:nvSpPr>
          <p:cNvPr id="1197" name="Shape 1197"/>
          <p:cNvSpPr>
            <a:spLocks noGrp="1"/>
          </p:cNvSpPr>
          <p:nvPr>
            <p:ph type="body" sz="quarter" idx="1"/>
          </p:nvPr>
        </p:nvSpPr>
        <p:spPr>
          <a:prstGeom prst="rect">
            <a:avLst/>
          </a:prstGeom>
        </p:spPr>
        <p:txBody>
          <a:bodyPr/>
          <a:lstStyle/>
          <a:p>
            <a:r>
              <a:t>© Copyright Showeet.com</a:t>
            </a:r>
          </a:p>
        </p:txBody>
      </p:sp>
    </p:spTree>
    <p:extLst>
      <p:ext uri="{BB962C8B-B14F-4D97-AF65-F5344CB8AC3E}">
        <p14:creationId xmlns:p14="http://schemas.microsoft.com/office/powerpoint/2010/main" val="308214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64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3AB86627-B36C-4515-9547-E2C0464C5274}" type="datetimeFigureOut">
              <a:rPr lang="ru-RU" smtClean="0"/>
              <a:t>16.06.2020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41931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92148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6926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178180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0588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736263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9277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22728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sp>
        <p:nvSpPr>
          <p:cNvPr id="31" name="Shape 31"/>
          <p:cNvSpPr>
            <a:spLocks noGrp="1"/>
          </p:cNvSpPr>
          <p:nvPr>
            <p:ph type="body" sz="quarter" idx="1"/>
          </p:nvPr>
        </p:nvSpPr>
        <p:spPr>
          <a:xfrm>
            <a:off x="3887755" y="620688"/>
            <a:ext cx="7694647" cy="288033"/>
          </a:xfrm>
          <a:prstGeom prst="rect">
            <a:avLst/>
          </a:prstGeom>
        </p:spPr>
        <p:txBody>
          <a:bodyPr anchor="ctr">
            <a:normAutofit/>
          </a:bodyPr>
          <a:lstStyle>
            <a:lvl1pPr marL="0" indent="0" algn="r" defTabSz="914400">
              <a:lnSpc>
                <a:spcPct val="100000"/>
              </a:lnSpc>
              <a:spcBef>
                <a:spcPts val="300"/>
              </a:spcBef>
              <a:buSzTx/>
              <a:buFontTx/>
              <a:buNone/>
              <a:defRPr sz="1600" cap="small">
                <a:solidFill>
                  <a:srgbClr val="2F3A46"/>
                </a:solidFill>
              </a:defRPr>
            </a:lvl1pPr>
            <a:lvl2pPr marL="0" indent="457200" algn="r" defTabSz="914400">
              <a:lnSpc>
                <a:spcPct val="100000"/>
              </a:lnSpc>
              <a:spcBef>
                <a:spcPts val="300"/>
              </a:spcBef>
              <a:buSzTx/>
              <a:buFontTx/>
              <a:buNone/>
              <a:defRPr sz="1600" cap="small">
                <a:solidFill>
                  <a:srgbClr val="2F3A46"/>
                </a:solidFill>
              </a:defRPr>
            </a:lvl2pPr>
            <a:lvl3pPr marL="0" indent="914400" algn="r" defTabSz="914400">
              <a:lnSpc>
                <a:spcPct val="100000"/>
              </a:lnSpc>
              <a:spcBef>
                <a:spcPts val="300"/>
              </a:spcBef>
              <a:buSzTx/>
              <a:buFontTx/>
              <a:buNone/>
              <a:defRPr sz="1600" cap="small">
                <a:solidFill>
                  <a:srgbClr val="2F3A46"/>
                </a:solidFill>
              </a:defRPr>
            </a:lvl3pPr>
            <a:lvl4pPr marL="0" indent="1371600" algn="r" defTabSz="914400">
              <a:lnSpc>
                <a:spcPct val="100000"/>
              </a:lnSpc>
              <a:spcBef>
                <a:spcPts val="300"/>
              </a:spcBef>
              <a:buSzTx/>
              <a:buFontTx/>
              <a:buNone/>
              <a:defRPr sz="1600" cap="small">
                <a:solidFill>
                  <a:srgbClr val="2F3A46"/>
                </a:solidFill>
              </a:defRPr>
            </a:lvl4pPr>
            <a:lvl5pPr marL="0" indent="1828800" algn="r" defTabSz="914400">
              <a:lnSpc>
                <a:spcPct val="100000"/>
              </a:lnSpc>
              <a:spcBef>
                <a:spcPts val="300"/>
              </a:spcBef>
              <a:buSzTx/>
              <a:buFontTx/>
              <a:buNone/>
              <a:defRPr sz="1600" cap="small">
                <a:solidFill>
                  <a:srgbClr val="2F3A46"/>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title"/>
          </p:nvPr>
        </p:nvSpPr>
        <p:spPr>
          <a:xfrm>
            <a:off x="3887755" y="3077"/>
            <a:ext cx="7694647" cy="617613"/>
          </a:xfrm>
          <a:prstGeom prst="rect">
            <a:avLst/>
          </a:prstGeom>
        </p:spPr>
        <p:txBody>
          <a:bodyPr>
            <a:normAutofit/>
          </a:bodyPr>
          <a:lstStyle>
            <a:lvl1pPr algn="r" defTabSz="914400">
              <a:lnSpc>
                <a:spcPct val="100000"/>
              </a:lnSpc>
              <a:defRPr sz="3200" b="1" cap="small">
                <a:solidFill>
                  <a:srgbClr val="2F3A46"/>
                </a:solidFill>
                <a:latin typeface="+mn-lt"/>
                <a:ea typeface="+mn-ea"/>
                <a:cs typeface="+mn-cs"/>
                <a:sym typeface="Helvetica"/>
              </a:defRPr>
            </a:lvl1pPr>
          </a:lstStyle>
          <a:p>
            <a:r>
              <a:t>Title Text</a:t>
            </a:r>
          </a:p>
        </p:txBody>
      </p:sp>
      <p:pic>
        <p:nvPicPr>
          <p:cNvPr id="33" name="image8.png"/>
          <p:cNvPicPr>
            <a:picLocks noChangeAspect="1"/>
          </p:cNvPicPr>
          <p:nvPr/>
        </p:nvPicPr>
        <p:blipFill>
          <a:blip r:embed="rId2" cstate="print">
            <a:extLst/>
          </a:blip>
          <a:srcRect r="18499" b="19391"/>
          <a:stretch>
            <a:fillRect/>
          </a:stretch>
        </p:blipFill>
        <p:spPr>
          <a:xfrm>
            <a:off x="10731349" y="5774481"/>
            <a:ext cx="1460652" cy="1083521"/>
          </a:xfrm>
          <a:prstGeom prst="rect">
            <a:avLst/>
          </a:prstGeom>
          <a:ln w="12700">
            <a:miter lim="400000"/>
          </a:ln>
        </p:spPr>
      </p:pic>
      <p:sp>
        <p:nvSpPr>
          <p:cNvPr id="34" name="Shape 34"/>
          <p:cNvSpPr>
            <a:spLocks noGrp="1"/>
          </p:cNvSpPr>
          <p:nvPr>
            <p:ph type="sldNum" sz="quarter" idx="2"/>
          </p:nvPr>
        </p:nvSpPr>
        <p:spPr>
          <a:xfrm>
            <a:off x="547945" y="6297911"/>
            <a:ext cx="364876" cy="269241"/>
          </a:xfrm>
          <a:prstGeom prst="rect">
            <a:avLst/>
          </a:prstGeom>
        </p:spPr>
        <p:txBody>
          <a:bodyPr/>
          <a:lstStyle>
            <a:lvl1pPr algn="ctr">
              <a:defRPr>
                <a:solidFill>
                  <a:srgbClr val="2F3A46"/>
                </a:solidFill>
              </a:defRPr>
            </a:lvl1pPr>
          </a:lstStyle>
          <a:p>
            <a:fld id="{86CB4B4D-7CA3-9044-876B-883B54F8677D}" type="slidenum">
              <a:rPr/>
              <a:pPr/>
              <a:t>‹#›</a:t>
            </a:fld>
            <a:endParaRPr/>
          </a:p>
        </p:txBody>
      </p:sp>
      <p:sp>
        <p:nvSpPr>
          <p:cNvPr id="10" name="Shape 31"/>
          <p:cNvSpPr>
            <a:spLocks noGrp="1"/>
          </p:cNvSpPr>
          <p:nvPr>
            <p:ph type="body" sz="quarter" idx="10" hasCustomPrompt="1"/>
          </p:nvPr>
        </p:nvSpPr>
        <p:spPr>
          <a:xfrm>
            <a:off x="0" y="6276303"/>
            <a:ext cx="12192000" cy="290849"/>
          </a:xfrm>
          <a:prstGeom prst="rect">
            <a:avLst/>
          </a:prstGeom>
        </p:spPr>
        <p:txBody>
          <a:bodyPr anchor="ctr">
            <a:normAutofit/>
          </a:bodyPr>
          <a:lstStyle>
            <a:lvl1pPr marL="0" indent="0" algn="r" defTabSz="914400">
              <a:lnSpc>
                <a:spcPct val="100000"/>
              </a:lnSpc>
              <a:spcBef>
                <a:spcPts val="300"/>
              </a:spcBef>
              <a:buSzTx/>
              <a:buFontTx/>
              <a:buNone/>
              <a:defRPr sz="1600" cap="small">
                <a:solidFill>
                  <a:srgbClr val="2F3A46"/>
                </a:solidFill>
              </a:defRPr>
            </a:lvl1pPr>
            <a:lvl2pPr marL="0" indent="457200" algn="r" defTabSz="914400">
              <a:lnSpc>
                <a:spcPct val="100000"/>
              </a:lnSpc>
              <a:spcBef>
                <a:spcPts val="300"/>
              </a:spcBef>
              <a:buSzTx/>
              <a:buFontTx/>
              <a:buNone/>
              <a:defRPr sz="1600" cap="small">
                <a:solidFill>
                  <a:srgbClr val="2F3A46"/>
                </a:solidFill>
              </a:defRPr>
            </a:lvl2pPr>
            <a:lvl3pPr marL="0" indent="914400" algn="r" defTabSz="914400">
              <a:lnSpc>
                <a:spcPct val="100000"/>
              </a:lnSpc>
              <a:spcBef>
                <a:spcPts val="300"/>
              </a:spcBef>
              <a:buSzTx/>
              <a:buFontTx/>
              <a:buNone/>
              <a:defRPr sz="1600" cap="small">
                <a:solidFill>
                  <a:srgbClr val="2F3A46"/>
                </a:solidFill>
              </a:defRPr>
            </a:lvl3pPr>
            <a:lvl4pPr marL="0" indent="1371600" algn="r" defTabSz="914400">
              <a:lnSpc>
                <a:spcPct val="100000"/>
              </a:lnSpc>
              <a:spcBef>
                <a:spcPts val="300"/>
              </a:spcBef>
              <a:buSzTx/>
              <a:buFontTx/>
              <a:buNone/>
              <a:defRPr sz="1600" cap="small">
                <a:solidFill>
                  <a:srgbClr val="2F3A46"/>
                </a:solidFill>
              </a:defRPr>
            </a:lvl4pPr>
            <a:lvl5pPr marL="0" indent="1828800" algn="r" defTabSz="914400">
              <a:lnSpc>
                <a:spcPct val="100000"/>
              </a:lnSpc>
              <a:spcBef>
                <a:spcPts val="300"/>
              </a:spcBef>
              <a:buSzTx/>
              <a:buFontTx/>
              <a:buNone/>
              <a:defRPr sz="1600" b="1" cap="small" baseline="0">
                <a:solidFill>
                  <a:srgbClr val="2F3A46"/>
                </a:solidFill>
              </a:defRPr>
            </a:lvl5pPr>
          </a:lstStyle>
          <a:p>
            <a:pPr lvl="4"/>
            <a:r>
              <a:rPr lang="en-US" dirty="0" smtClean="0"/>
              <a:t>4th Corporate Advisory Board Meeting 18-19th March 2017 at Chandigarh University</a:t>
            </a:r>
            <a:endParaRPr dirty="0"/>
          </a:p>
        </p:txBody>
      </p:sp>
    </p:spTree>
    <p:extLst>
      <p:ext uri="{BB962C8B-B14F-4D97-AF65-F5344CB8AC3E}">
        <p14:creationId xmlns:p14="http://schemas.microsoft.com/office/powerpoint/2010/main" val="38705468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sp>
        <p:nvSpPr>
          <p:cNvPr id="31" name="Shape 31"/>
          <p:cNvSpPr>
            <a:spLocks noGrp="1"/>
          </p:cNvSpPr>
          <p:nvPr>
            <p:ph type="body" sz="quarter" idx="1"/>
          </p:nvPr>
        </p:nvSpPr>
        <p:spPr>
          <a:xfrm>
            <a:off x="3887755" y="620688"/>
            <a:ext cx="7694647" cy="288033"/>
          </a:xfrm>
          <a:prstGeom prst="rect">
            <a:avLst/>
          </a:prstGeom>
        </p:spPr>
        <p:txBody>
          <a:bodyPr anchor="ctr">
            <a:normAutofit/>
          </a:bodyPr>
          <a:lstStyle>
            <a:lvl1pPr marL="0" indent="0" algn="r" defTabSz="914400">
              <a:lnSpc>
                <a:spcPct val="100000"/>
              </a:lnSpc>
              <a:spcBef>
                <a:spcPts val="300"/>
              </a:spcBef>
              <a:buSzTx/>
              <a:buFontTx/>
              <a:buNone/>
              <a:defRPr sz="1600" cap="small">
                <a:solidFill>
                  <a:srgbClr val="2F3A46"/>
                </a:solidFill>
              </a:defRPr>
            </a:lvl1pPr>
            <a:lvl2pPr marL="0" indent="457200" algn="r" defTabSz="914400">
              <a:lnSpc>
                <a:spcPct val="100000"/>
              </a:lnSpc>
              <a:spcBef>
                <a:spcPts val="300"/>
              </a:spcBef>
              <a:buSzTx/>
              <a:buFontTx/>
              <a:buNone/>
              <a:defRPr sz="1600" cap="small">
                <a:solidFill>
                  <a:srgbClr val="2F3A46"/>
                </a:solidFill>
              </a:defRPr>
            </a:lvl2pPr>
            <a:lvl3pPr marL="0" indent="914400" algn="r" defTabSz="914400">
              <a:lnSpc>
                <a:spcPct val="100000"/>
              </a:lnSpc>
              <a:spcBef>
                <a:spcPts val="300"/>
              </a:spcBef>
              <a:buSzTx/>
              <a:buFontTx/>
              <a:buNone/>
              <a:defRPr sz="1600" cap="small">
                <a:solidFill>
                  <a:srgbClr val="2F3A46"/>
                </a:solidFill>
              </a:defRPr>
            </a:lvl3pPr>
            <a:lvl4pPr marL="0" indent="1371600" algn="r" defTabSz="914400">
              <a:lnSpc>
                <a:spcPct val="100000"/>
              </a:lnSpc>
              <a:spcBef>
                <a:spcPts val="300"/>
              </a:spcBef>
              <a:buSzTx/>
              <a:buFontTx/>
              <a:buNone/>
              <a:defRPr sz="1600" cap="small">
                <a:solidFill>
                  <a:srgbClr val="2F3A46"/>
                </a:solidFill>
              </a:defRPr>
            </a:lvl4pPr>
            <a:lvl5pPr marL="0" indent="1828800" algn="r" defTabSz="914400">
              <a:lnSpc>
                <a:spcPct val="100000"/>
              </a:lnSpc>
              <a:spcBef>
                <a:spcPts val="300"/>
              </a:spcBef>
              <a:buSzTx/>
              <a:buFontTx/>
              <a:buNone/>
              <a:defRPr sz="1600" cap="small">
                <a:solidFill>
                  <a:srgbClr val="2F3A46"/>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title"/>
          </p:nvPr>
        </p:nvSpPr>
        <p:spPr>
          <a:xfrm>
            <a:off x="3887755" y="3077"/>
            <a:ext cx="7694647" cy="617613"/>
          </a:xfrm>
          <a:prstGeom prst="rect">
            <a:avLst/>
          </a:prstGeom>
        </p:spPr>
        <p:txBody>
          <a:bodyPr>
            <a:normAutofit/>
          </a:bodyPr>
          <a:lstStyle>
            <a:lvl1pPr algn="r" defTabSz="914400">
              <a:lnSpc>
                <a:spcPct val="100000"/>
              </a:lnSpc>
              <a:defRPr sz="3200" b="1" cap="small">
                <a:solidFill>
                  <a:srgbClr val="2F3A46"/>
                </a:solidFill>
                <a:latin typeface="+mn-lt"/>
                <a:ea typeface="+mn-ea"/>
                <a:cs typeface="+mn-cs"/>
                <a:sym typeface="Helvetica"/>
              </a:defRPr>
            </a:lvl1pPr>
          </a:lstStyle>
          <a:p>
            <a:r>
              <a:t>Title Text</a:t>
            </a:r>
          </a:p>
        </p:txBody>
      </p:sp>
      <p:pic>
        <p:nvPicPr>
          <p:cNvPr id="33" name="image8.png"/>
          <p:cNvPicPr>
            <a:picLocks noChangeAspect="1"/>
          </p:cNvPicPr>
          <p:nvPr/>
        </p:nvPicPr>
        <p:blipFill>
          <a:blip r:embed="rId2" cstate="print">
            <a:extLst/>
          </a:blip>
          <a:srcRect r="18499" b="19391"/>
          <a:stretch>
            <a:fillRect/>
          </a:stretch>
        </p:blipFill>
        <p:spPr>
          <a:xfrm>
            <a:off x="10731349" y="5774481"/>
            <a:ext cx="1460652" cy="1083521"/>
          </a:xfrm>
          <a:prstGeom prst="rect">
            <a:avLst/>
          </a:prstGeom>
          <a:ln w="12700">
            <a:miter lim="400000"/>
          </a:ln>
        </p:spPr>
      </p:pic>
      <p:sp>
        <p:nvSpPr>
          <p:cNvPr id="34" name="Shape 34"/>
          <p:cNvSpPr>
            <a:spLocks noGrp="1"/>
          </p:cNvSpPr>
          <p:nvPr>
            <p:ph type="sldNum" sz="quarter" idx="2"/>
          </p:nvPr>
        </p:nvSpPr>
        <p:spPr>
          <a:xfrm>
            <a:off x="590442" y="6294032"/>
            <a:ext cx="279882" cy="276999"/>
          </a:xfrm>
          <a:prstGeom prst="rect">
            <a:avLst/>
          </a:prstGeom>
        </p:spPr>
        <p:txBody>
          <a:bodyPr/>
          <a:lstStyle>
            <a:lvl1pPr algn="ctr">
              <a:defRPr>
                <a:solidFill>
                  <a:srgbClr val="2F3A46"/>
                </a:solidFill>
              </a:defRPr>
            </a:lvl1pPr>
          </a:lstStyle>
          <a:p>
            <a:fld id="{86CB4B4D-7CA3-9044-876B-883B54F8677D}" type="slidenum">
              <a:rPr/>
              <a:pPr/>
              <a:t>‹#›</a:t>
            </a:fld>
            <a:endParaRPr/>
          </a:p>
        </p:txBody>
      </p:sp>
      <p:sp>
        <p:nvSpPr>
          <p:cNvPr id="10" name="Shape 31"/>
          <p:cNvSpPr>
            <a:spLocks noGrp="1"/>
          </p:cNvSpPr>
          <p:nvPr>
            <p:ph type="body" sz="quarter" idx="10" hasCustomPrompt="1"/>
          </p:nvPr>
        </p:nvSpPr>
        <p:spPr>
          <a:xfrm>
            <a:off x="0" y="6276303"/>
            <a:ext cx="12192000" cy="290849"/>
          </a:xfrm>
          <a:prstGeom prst="rect">
            <a:avLst/>
          </a:prstGeom>
        </p:spPr>
        <p:txBody>
          <a:bodyPr anchor="ctr">
            <a:normAutofit/>
          </a:bodyPr>
          <a:lstStyle>
            <a:lvl1pPr marL="0" indent="0" algn="r" defTabSz="914400">
              <a:lnSpc>
                <a:spcPct val="100000"/>
              </a:lnSpc>
              <a:spcBef>
                <a:spcPts val="300"/>
              </a:spcBef>
              <a:buSzTx/>
              <a:buFontTx/>
              <a:buNone/>
              <a:defRPr sz="1600" cap="small">
                <a:solidFill>
                  <a:srgbClr val="2F3A46"/>
                </a:solidFill>
              </a:defRPr>
            </a:lvl1pPr>
            <a:lvl2pPr marL="0" indent="457200" algn="r" defTabSz="914400">
              <a:lnSpc>
                <a:spcPct val="100000"/>
              </a:lnSpc>
              <a:spcBef>
                <a:spcPts val="300"/>
              </a:spcBef>
              <a:buSzTx/>
              <a:buFontTx/>
              <a:buNone/>
              <a:defRPr sz="1600" cap="small">
                <a:solidFill>
                  <a:srgbClr val="2F3A46"/>
                </a:solidFill>
              </a:defRPr>
            </a:lvl2pPr>
            <a:lvl3pPr marL="0" indent="914400" algn="r" defTabSz="914400">
              <a:lnSpc>
                <a:spcPct val="100000"/>
              </a:lnSpc>
              <a:spcBef>
                <a:spcPts val="300"/>
              </a:spcBef>
              <a:buSzTx/>
              <a:buFontTx/>
              <a:buNone/>
              <a:defRPr sz="1600" cap="small">
                <a:solidFill>
                  <a:srgbClr val="2F3A46"/>
                </a:solidFill>
              </a:defRPr>
            </a:lvl3pPr>
            <a:lvl4pPr marL="0" indent="1371600" algn="r" defTabSz="914400">
              <a:lnSpc>
                <a:spcPct val="100000"/>
              </a:lnSpc>
              <a:spcBef>
                <a:spcPts val="300"/>
              </a:spcBef>
              <a:buSzTx/>
              <a:buFontTx/>
              <a:buNone/>
              <a:defRPr sz="1600" cap="small">
                <a:solidFill>
                  <a:srgbClr val="2F3A46"/>
                </a:solidFill>
              </a:defRPr>
            </a:lvl4pPr>
            <a:lvl5pPr marL="0" indent="1828800" algn="r" defTabSz="914400">
              <a:lnSpc>
                <a:spcPct val="100000"/>
              </a:lnSpc>
              <a:spcBef>
                <a:spcPts val="300"/>
              </a:spcBef>
              <a:buSzTx/>
              <a:buFontTx/>
              <a:buNone/>
              <a:defRPr sz="1600" b="1" cap="small" baseline="0">
                <a:solidFill>
                  <a:srgbClr val="2F3A46"/>
                </a:solidFill>
              </a:defRPr>
            </a:lvl5pPr>
          </a:lstStyle>
          <a:p>
            <a:pPr lvl="4"/>
            <a:r>
              <a:rPr lang="en-US" dirty="0" smtClean="0"/>
              <a:t>4th Corporate Advisory Board Meeting 18-19th March 2017 at Chandigarh University</a:t>
            </a:r>
            <a:endParaRPr dirty="0"/>
          </a:p>
        </p:txBody>
      </p:sp>
    </p:spTree>
    <p:extLst>
      <p:ext uri="{BB962C8B-B14F-4D97-AF65-F5344CB8AC3E}">
        <p14:creationId xmlns:p14="http://schemas.microsoft.com/office/powerpoint/2010/main" val="26639622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1212101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222A35"/>
        </a:solidFill>
        <a:effectLst/>
      </p:bgPr>
    </p:bg>
    <p:spTree>
      <p:nvGrpSpPr>
        <p:cNvPr id="1" name=""/>
        <p:cNvGrpSpPr/>
        <p:nvPr/>
      </p:nvGrpSpPr>
      <p:grpSpPr>
        <a:xfrm>
          <a:off x="0" y="0"/>
          <a:ext cx="0" cy="0"/>
          <a:chOff x="0" y="0"/>
          <a:chExt cx="0" cy="0"/>
        </a:xfrm>
      </p:grpSpPr>
      <p:sp>
        <p:nvSpPr>
          <p:cNvPr id="42" name="Shape 42"/>
          <p:cNvSpPr>
            <a:spLocks noGrp="1"/>
          </p:cNvSpPr>
          <p:nvPr>
            <p:ph type="title"/>
          </p:nvPr>
        </p:nvSpPr>
        <p:spPr>
          <a:xfrm>
            <a:off x="1524000" y="1122363"/>
            <a:ext cx="9144000" cy="2387601"/>
          </a:xfrm>
          <a:prstGeom prst="rect">
            <a:avLst/>
          </a:prstGeom>
        </p:spPr>
        <p:txBody>
          <a:bodyPr anchor="b">
            <a:normAutofit/>
          </a:bodyPr>
          <a:lstStyle>
            <a:lvl1pPr algn="ctr" defTabSz="914400">
              <a:lnSpc>
                <a:spcPct val="100000"/>
              </a:lnSpc>
              <a:defRPr sz="4500" b="1" cap="small">
                <a:solidFill>
                  <a:srgbClr val="FFFFFF"/>
                </a:solidFill>
                <a:latin typeface="Verdana"/>
                <a:ea typeface="Verdana"/>
                <a:cs typeface="Verdana"/>
                <a:sym typeface="Verdana"/>
              </a:defRPr>
            </a:lvl1pPr>
          </a:lstStyle>
          <a:p>
            <a:r>
              <a:t>Title Text</a:t>
            </a:r>
          </a:p>
        </p:txBody>
      </p:sp>
      <p:sp>
        <p:nvSpPr>
          <p:cNvPr id="43" name="Shape 43"/>
          <p:cNvSpPr>
            <a:spLocks noGrp="1"/>
          </p:cNvSpPr>
          <p:nvPr>
            <p:ph type="body" sz="quarter" idx="1"/>
          </p:nvPr>
        </p:nvSpPr>
        <p:spPr>
          <a:xfrm>
            <a:off x="1524000" y="3602038"/>
            <a:ext cx="9144000" cy="1655763"/>
          </a:xfrm>
          <a:prstGeom prst="rect">
            <a:avLst/>
          </a:prstGeom>
        </p:spPr>
        <p:txBody>
          <a:bodyPr>
            <a:normAutofit/>
          </a:bodyPr>
          <a:lstStyle>
            <a:lvl1pPr marL="0" indent="0" algn="ctr" defTabSz="914400">
              <a:lnSpc>
                <a:spcPct val="100000"/>
              </a:lnSpc>
              <a:spcBef>
                <a:spcPts val="400"/>
              </a:spcBef>
              <a:buSzTx/>
              <a:buFontTx/>
              <a:buNone/>
              <a:defRPr sz="1800">
                <a:solidFill>
                  <a:srgbClr val="FFFFFF"/>
                </a:solidFill>
              </a:defRPr>
            </a:lvl1pPr>
            <a:lvl2pPr marL="0" indent="342900" algn="ctr" defTabSz="914400">
              <a:lnSpc>
                <a:spcPct val="100000"/>
              </a:lnSpc>
              <a:spcBef>
                <a:spcPts val="400"/>
              </a:spcBef>
              <a:buSzTx/>
              <a:buFontTx/>
              <a:buNone/>
              <a:defRPr sz="1800">
                <a:solidFill>
                  <a:srgbClr val="FFFFFF"/>
                </a:solidFill>
              </a:defRPr>
            </a:lvl2pPr>
            <a:lvl3pPr marL="0" indent="685800" algn="ctr" defTabSz="914400">
              <a:lnSpc>
                <a:spcPct val="100000"/>
              </a:lnSpc>
              <a:spcBef>
                <a:spcPts val="400"/>
              </a:spcBef>
              <a:buSzTx/>
              <a:buFontTx/>
              <a:buNone/>
              <a:defRPr sz="1800">
                <a:solidFill>
                  <a:srgbClr val="FFFFFF"/>
                </a:solidFill>
              </a:defRPr>
            </a:lvl3pPr>
            <a:lvl4pPr marL="0" indent="1028700" algn="ctr" defTabSz="914400">
              <a:lnSpc>
                <a:spcPct val="100000"/>
              </a:lnSpc>
              <a:spcBef>
                <a:spcPts val="400"/>
              </a:spcBef>
              <a:buSzTx/>
              <a:buFontTx/>
              <a:buNone/>
              <a:defRPr sz="1800">
                <a:solidFill>
                  <a:srgbClr val="FFFFFF"/>
                </a:solidFill>
              </a:defRPr>
            </a:lvl4pPr>
            <a:lvl5pPr marL="0" indent="1371600" algn="ctr" defTabSz="914400">
              <a:lnSpc>
                <a:spcPct val="100000"/>
              </a:lnSpc>
              <a:spcBef>
                <a:spcPts val="400"/>
              </a:spcBef>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4" name="Shape 44"/>
          <p:cNvSpPr/>
          <p:nvPr/>
        </p:nvSpPr>
        <p:spPr>
          <a:xfrm>
            <a:off x="0" y="6021288"/>
            <a:ext cx="12192000" cy="836713"/>
          </a:xfrm>
          <a:prstGeom prst="rect">
            <a:avLst/>
          </a:prstGeom>
          <a:solidFill>
            <a:srgbClr val="FFFFFF"/>
          </a:solidFill>
          <a:ln w="12700">
            <a:miter lim="400000"/>
          </a:ln>
        </p:spPr>
        <p:txBody>
          <a:bodyPr lIns="45719" rIns="45719" anchor="ctr"/>
          <a:lstStyle/>
          <a:p>
            <a:pPr algn="ctr" hangingPunct="0">
              <a:defRPr sz="1300">
                <a:solidFill>
                  <a:srgbClr val="FFFFFF"/>
                </a:solidFill>
              </a:defRPr>
            </a:pPr>
            <a:endParaRPr sz="1300" kern="0">
              <a:solidFill>
                <a:srgbClr val="FFFFFF"/>
              </a:solidFill>
              <a:latin typeface="Calibri"/>
              <a:sym typeface="Calibri"/>
            </a:endParaRPr>
          </a:p>
        </p:txBody>
      </p:sp>
      <p:sp>
        <p:nvSpPr>
          <p:cNvPr id="46" name="Shape 46"/>
          <p:cNvSpPr>
            <a:spLocks noGrp="1"/>
          </p:cNvSpPr>
          <p:nvPr>
            <p:ph type="sldNum" sz="quarter" idx="2"/>
          </p:nvPr>
        </p:nvSpPr>
        <p:spPr>
          <a:xfrm>
            <a:off x="8457717" y="6217852"/>
            <a:ext cx="279883" cy="27699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403689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8457717" y="6217852"/>
            <a:ext cx="279883" cy="27699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437406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9904412" y="6172202"/>
            <a:ext cx="1600200" cy="365125"/>
          </a:xfrm>
          <a:prstGeom prst="rect">
            <a:avLst/>
          </a:prstGeom>
        </p:spPr>
        <p:txBody>
          <a:bodyPr/>
          <a:lstStyle/>
          <a:p>
            <a:pPr hangingPunct="0"/>
            <a:fld id="{3AB86627-B36C-4515-9547-E2C0464C5274}" type="datetimeFigureOut">
              <a:rPr lang="ru-RU" kern="0" smtClean="0">
                <a:solidFill>
                  <a:srgbClr val="000000"/>
                </a:solidFill>
                <a:latin typeface="Calibri"/>
                <a:sym typeface="Calibri"/>
              </a:rPr>
              <a:pPr hangingPunct="0"/>
              <a:t>16.06.2020</a:t>
            </a:fld>
            <a:endParaRPr lang="ru-RU" kern="0">
              <a:solidFill>
                <a:srgbClr val="000000"/>
              </a:solidFill>
              <a:latin typeface="Calibri"/>
              <a:sym typeface="Calibri"/>
            </a:endParaRPr>
          </a:p>
        </p:txBody>
      </p:sp>
      <p:sp>
        <p:nvSpPr>
          <p:cNvPr id="5" name="Footer Placeholder 4"/>
          <p:cNvSpPr>
            <a:spLocks noGrp="1"/>
          </p:cNvSpPr>
          <p:nvPr>
            <p:ph type="ftr" sz="quarter" idx="11"/>
          </p:nvPr>
        </p:nvSpPr>
        <p:spPr>
          <a:xfrm>
            <a:off x="684212" y="6172202"/>
            <a:ext cx="7543800" cy="365125"/>
          </a:xfrm>
          <a:prstGeom prst="rect">
            <a:avLst/>
          </a:prstGeom>
        </p:spPr>
        <p:txBody>
          <a:bodyPr/>
          <a:lstStyle/>
          <a:p>
            <a:pPr hangingPunct="0"/>
            <a:endParaRPr lang="ru-RU" kern="0">
              <a:solidFill>
                <a:srgbClr val="000000"/>
              </a:solidFill>
              <a:latin typeface="Calibri"/>
              <a:sym typeface="Calibri"/>
            </a:endParaRPr>
          </a:p>
        </p:txBody>
      </p:sp>
      <p:sp>
        <p:nvSpPr>
          <p:cNvPr id="6" name="Slide Number Placeholder 5"/>
          <p:cNvSpPr>
            <a:spLocks noGrp="1"/>
          </p:cNvSpPr>
          <p:nvPr>
            <p:ph type="sldNum" sz="quarter" idx="12"/>
          </p:nvPr>
        </p:nvSpPr>
        <p:spPr>
          <a:xfrm>
            <a:off x="8457718" y="6217852"/>
            <a:ext cx="279883" cy="276999"/>
          </a:xfrm>
        </p:spPr>
        <p:txBody>
          <a:bodyPr/>
          <a:lstStyle/>
          <a:p>
            <a:fld id="{46EE72D0-4798-4726-A681-1DBB319505D9}" type="slidenum">
              <a:rPr lang="ru-RU" smtClean="0"/>
              <a:pPr/>
              <a:t>‹#›</a:t>
            </a:fld>
            <a:endParaRPr lang="ru-RU"/>
          </a:p>
        </p:txBody>
      </p:sp>
    </p:spTree>
    <p:extLst>
      <p:ext uri="{BB962C8B-B14F-4D97-AF65-F5344CB8AC3E}">
        <p14:creationId xmlns:p14="http://schemas.microsoft.com/office/powerpoint/2010/main" val="4233120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6EE72D0-4798-4726-A681-1DBB319505D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17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1430666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78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264174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B86627-B36C-4515-9547-E2C0464C5274}" type="datetimeFigureOut">
              <a:rPr lang="ru-RU" smtClean="0"/>
              <a:t>16.06.2020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EE72D0-4798-4726-A681-1DBB319505D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687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AB86627-B36C-4515-9547-E2C0464C5274}" type="datetimeFigureOut">
              <a:rPr lang="ru-RU" smtClean="0"/>
              <a:t>16.06.2020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EE72D0-4798-4726-A681-1DBB319505D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743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86627-B36C-4515-9547-E2C0464C5274}" type="datetimeFigureOut">
              <a:rPr lang="ru-RU" smtClean="0"/>
              <a:t>16.06.2020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276104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1076132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229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296324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349094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974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135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1877650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857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44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471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86627-B36C-4515-9547-E2C0464C5274}" type="datetimeFigureOut">
              <a:rPr lang="ru-RU" smtClean="0"/>
              <a:t>16.06.2020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EE72D0-4798-4726-A681-1DBB319505D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41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2959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B86627-B36C-4515-9547-E2C0464C5274}" type="datetimeFigureOut">
              <a:rPr lang="ru-RU" smtClean="0"/>
              <a:t>16.06.2020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240734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AB86627-B36C-4515-9547-E2C0464C5274}" type="datetimeFigureOut">
              <a:rPr lang="ru-RU" smtClean="0"/>
              <a:t>16.06.2020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43840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86627-B36C-4515-9547-E2C0464C5274}" type="datetimeFigureOut">
              <a:rPr lang="ru-RU" smtClean="0"/>
              <a:t>16.06.2020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02805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394684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B86627-B36C-4515-9547-E2C0464C5274}" type="datetimeFigureOut">
              <a:rPr lang="ru-RU" smtClean="0"/>
              <a:t>16.06.2020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EE72D0-4798-4726-A681-1DBB319505D9}" type="slidenum">
              <a:rPr lang="ru-RU" smtClean="0"/>
              <a:t>‹#›</a:t>
            </a:fld>
            <a:endParaRPr lang="ru-RU"/>
          </a:p>
        </p:txBody>
      </p:sp>
    </p:spTree>
    <p:extLst>
      <p:ext uri="{BB962C8B-B14F-4D97-AF65-F5344CB8AC3E}">
        <p14:creationId xmlns:p14="http://schemas.microsoft.com/office/powerpoint/2010/main" val="5429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twitter.com/showeet" TargetMode="External"/><Relationship Id="rId3" Type="http://schemas.openxmlformats.org/officeDocument/2006/relationships/slideLayout" Target="../slideLayouts/slideLayout21.xml"/><Relationship Id="rId7" Type="http://schemas.openxmlformats.org/officeDocument/2006/relationships/image" Target="../media/image2.png"/><Relationship Id="rId12" Type="http://schemas.openxmlformats.org/officeDocument/2006/relationships/image" Target="../media/image5.png"/><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hyperlink" Target="https://www.facebook.com/pages/Neetwork/240707325947259" TargetMode="External"/><Relationship Id="rId11" Type="http://schemas.openxmlformats.org/officeDocument/2006/relationships/hyperlink" Target="http://pinterest.com/showeet" TargetMode="External"/><Relationship Id="rId5" Type="http://schemas.openxmlformats.org/officeDocument/2006/relationships/theme" Target="../theme/theme2.xml"/><Relationship Id="rId15" Type="http://schemas.openxmlformats.org/officeDocument/2006/relationships/hyperlink" Target="http://linhpham.me/" TargetMode="Externa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hyperlink" Target="http://feeds.feedburner.com/showeet" TargetMode="Externa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AB86627-B36C-4515-9547-E2C0464C5274}" type="datetimeFigureOut">
              <a:rPr lang="ru-RU" smtClean="0"/>
              <a:t>16.06.2020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6EE72D0-4798-4726-A681-1DBB319505D9}" type="slidenum">
              <a:rPr lang="ru-RU" smtClean="0"/>
              <a:t>‹#›</a:t>
            </a:fld>
            <a:endParaRPr lang="ru-RU"/>
          </a:p>
        </p:txBody>
      </p:sp>
    </p:spTree>
    <p:extLst>
      <p:ext uri="{BB962C8B-B14F-4D97-AF65-F5344CB8AC3E}">
        <p14:creationId xmlns:p14="http://schemas.microsoft.com/office/powerpoint/2010/main" val="28685347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3"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0"/>
            <a:ext cx="5135893" cy="6858000"/>
          </a:xfrm>
          <a:prstGeom prst="rect">
            <a:avLst/>
          </a:prstGeom>
          <a:solidFill>
            <a:srgbClr val="1E2631"/>
          </a:solidFill>
          <a:ln w="12700">
            <a:miter lim="400000"/>
          </a:ln>
        </p:spPr>
        <p:txBody>
          <a:bodyPr lIns="45719" rIns="45719" anchor="ctr"/>
          <a:lstStyle/>
          <a:p>
            <a:pPr algn="ctr" hangingPunct="0">
              <a:defRPr sz="1300">
                <a:solidFill>
                  <a:srgbClr val="FFFFFF"/>
                </a:solidFill>
              </a:defRPr>
            </a:pPr>
            <a:endParaRPr sz="1300" kern="0">
              <a:solidFill>
                <a:srgbClr val="FFFFFF"/>
              </a:solidFill>
              <a:latin typeface="Calibri"/>
              <a:sym typeface="Calibri"/>
            </a:endParaRPr>
          </a:p>
        </p:txBody>
      </p:sp>
      <p:sp>
        <p:nvSpPr>
          <p:cNvPr id="3" name="Shape 3"/>
          <p:cNvSpPr/>
          <p:nvPr/>
        </p:nvSpPr>
        <p:spPr>
          <a:xfrm>
            <a:off x="5868145" y="821050"/>
            <a:ext cx="5772473" cy="1477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000">
                <a:solidFill>
                  <a:srgbClr val="909DB3"/>
                </a:solidFill>
              </a:defRPr>
            </a:lvl1pPr>
          </a:lstStyle>
          <a:p>
            <a:pPr hangingPunct="0"/>
            <a:r>
              <a:rPr sz="3000" kern="0">
                <a:latin typeface="Calibri"/>
                <a:sym typeface="Calibri"/>
              </a:rPr>
              <a:t>Free creative PowerPoint templates, charts, diagrams and maps for your outstanding presentations</a:t>
            </a:r>
          </a:p>
        </p:txBody>
      </p:sp>
      <p:grpSp>
        <p:nvGrpSpPr>
          <p:cNvPr id="10" name="Group 10"/>
          <p:cNvGrpSpPr/>
          <p:nvPr/>
        </p:nvGrpSpPr>
        <p:grpSpPr>
          <a:xfrm>
            <a:off x="435662" y="2952725"/>
            <a:ext cx="633985" cy="3067688"/>
            <a:chOff x="0" y="0"/>
            <a:chExt cx="475487" cy="3067686"/>
          </a:xfrm>
        </p:grpSpPr>
        <p:pic>
          <p:nvPicPr>
            <p:cNvPr id="5" name="image2.png">
              <a:hlinkClick r:id="rId6"/>
            </p:cNvPr>
            <p:cNvPicPr>
              <a:picLocks noChangeAspect="1"/>
            </p:cNvPicPr>
            <p:nvPr/>
          </p:nvPicPr>
          <p:blipFill>
            <a:blip r:embed="rId7" cstate="print">
              <a:extLst/>
            </a:blip>
            <a:stretch>
              <a:fillRect/>
            </a:stretch>
          </p:blipFill>
          <p:spPr>
            <a:xfrm>
              <a:off x="-1" y="648049"/>
              <a:ext cx="470611" cy="470611"/>
            </a:xfrm>
            <a:prstGeom prst="rect">
              <a:avLst/>
            </a:prstGeom>
            <a:ln w="12700" cap="flat">
              <a:noFill/>
              <a:miter lim="400000"/>
            </a:ln>
            <a:effectLst/>
          </p:spPr>
        </p:pic>
        <p:pic>
          <p:nvPicPr>
            <p:cNvPr id="6" name="image3.png"/>
            <p:cNvPicPr>
              <a:picLocks noChangeAspect="1"/>
            </p:cNvPicPr>
            <p:nvPr/>
          </p:nvPicPr>
          <p:blipFill>
            <a:blip r:embed="rId8" cstate="print">
              <a:extLst/>
            </a:blip>
            <a:stretch>
              <a:fillRect/>
            </a:stretch>
          </p:blipFill>
          <p:spPr>
            <a:xfrm>
              <a:off x="-1" y="-1"/>
              <a:ext cx="470611" cy="470611"/>
            </a:xfrm>
            <a:prstGeom prst="rect">
              <a:avLst/>
            </a:prstGeom>
            <a:ln w="12700" cap="flat">
              <a:noFill/>
              <a:miter lim="400000"/>
            </a:ln>
            <a:effectLst/>
          </p:spPr>
        </p:pic>
        <p:pic>
          <p:nvPicPr>
            <p:cNvPr id="7" name="image4.png">
              <a:hlinkClick r:id="rId9"/>
            </p:cNvPr>
            <p:cNvPicPr>
              <a:picLocks noChangeAspect="1"/>
            </p:cNvPicPr>
            <p:nvPr/>
          </p:nvPicPr>
          <p:blipFill>
            <a:blip r:embed="rId10" cstate="print">
              <a:extLst/>
            </a:blip>
            <a:stretch>
              <a:fillRect/>
            </a:stretch>
          </p:blipFill>
          <p:spPr>
            <a:xfrm>
              <a:off x="-1" y="2597076"/>
              <a:ext cx="470611" cy="470611"/>
            </a:xfrm>
            <a:prstGeom prst="rect">
              <a:avLst/>
            </a:prstGeom>
            <a:ln w="12700" cap="flat">
              <a:noFill/>
              <a:miter lim="400000"/>
            </a:ln>
            <a:effectLst/>
          </p:spPr>
        </p:pic>
        <p:pic>
          <p:nvPicPr>
            <p:cNvPr id="8" name="image5.png">
              <a:hlinkClick r:id="rId11"/>
            </p:cNvPr>
            <p:cNvPicPr>
              <a:picLocks noChangeAspect="1"/>
            </p:cNvPicPr>
            <p:nvPr/>
          </p:nvPicPr>
          <p:blipFill>
            <a:blip r:embed="rId12" cstate="print">
              <a:extLst/>
            </a:blip>
            <a:stretch>
              <a:fillRect/>
            </a:stretch>
          </p:blipFill>
          <p:spPr>
            <a:xfrm>
              <a:off x="-1" y="1949027"/>
              <a:ext cx="470611" cy="470611"/>
            </a:xfrm>
            <a:prstGeom prst="rect">
              <a:avLst/>
            </a:prstGeom>
            <a:ln w="12700" cap="flat">
              <a:noFill/>
              <a:miter lim="400000"/>
            </a:ln>
            <a:effectLst/>
          </p:spPr>
        </p:pic>
        <p:pic>
          <p:nvPicPr>
            <p:cNvPr id="9" name="image6.png">
              <a:hlinkClick r:id="rId13"/>
            </p:cNvPr>
            <p:cNvPicPr>
              <a:picLocks noChangeAspect="1"/>
            </p:cNvPicPr>
            <p:nvPr/>
          </p:nvPicPr>
          <p:blipFill>
            <a:blip r:embed="rId14" cstate="print">
              <a:extLst/>
            </a:blip>
            <a:stretch>
              <a:fillRect/>
            </a:stretch>
          </p:blipFill>
          <p:spPr>
            <a:xfrm>
              <a:off x="0" y="1296099"/>
              <a:ext cx="475488" cy="475489"/>
            </a:xfrm>
            <a:prstGeom prst="rect">
              <a:avLst/>
            </a:prstGeom>
            <a:ln w="12700" cap="flat">
              <a:noFill/>
              <a:miter lim="400000"/>
            </a:ln>
            <a:effectLst/>
          </p:spPr>
        </p:pic>
      </p:grpSp>
      <p:sp>
        <p:nvSpPr>
          <p:cNvPr id="11" name="Shape 11"/>
          <p:cNvSpPr/>
          <p:nvPr/>
        </p:nvSpPr>
        <p:spPr>
          <a:xfrm>
            <a:off x="1210106" y="3057226"/>
            <a:ext cx="1297789" cy="26161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100">
                <a:solidFill>
                  <a:srgbClr val="D9D9D9"/>
                </a:solidFill>
              </a:defRPr>
            </a:lvl1pPr>
          </a:lstStyle>
          <a:p>
            <a:pPr hangingPunct="0"/>
            <a:r>
              <a:rPr sz="1100" kern="0">
                <a:latin typeface="Calibri"/>
                <a:sym typeface="Calibri"/>
              </a:rPr>
              <a:t>showeet@ymail.com</a:t>
            </a:r>
          </a:p>
        </p:txBody>
      </p:sp>
      <p:pic>
        <p:nvPicPr>
          <p:cNvPr id="12" name="image7.png">
            <a:hlinkClick r:id="rId15"/>
          </p:cNvPr>
          <p:cNvPicPr>
            <a:picLocks noChangeAspect="1"/>
          </p:cNvPicPr>
          <p:nvPr/>
        </p:nvPicPr>
        <p:blipFill>
          <a:blip r:embed="rId16" cstate="print">
            <a:extLst/>
          </a:blip>
          <a:stretch>
            <a:fillRect/>
          </a:stretch>
        </p:blipFill>
        <p:spPr>
          <a:xfrm>
            <a:off x="0" y="6898037"/>
            <a:ext cx="3324640" cy="262152"/>
          </a:xfrm>
          <a:prstGeom prst="rect">
            <a:avLst/>
          </a:prstGeom>
          <a:ln w="12700">
            <a:miter lim="400000"/>
          </a:ln>
        </p:spPr>
      </p:pic>
      <p:pic>
        <p:nvPicPr>
          <p:cNvPr id="13" name="image8.png"/>
          <p:cNvPicPr>
            <a:picLocks noChangeAspect="1"/>
          </p:cNvPicPr>
          <p:nvPr/>
        </p:nvPicPr>
        <p:blipFill>
          <a:blip r:embed="rId17" cstate="print">
            <a:extLst/>
          </a:blip>
          <a:srcRect r="18499" b="19391"/>
          <a:stretch>
            <a:fillRect/>
          </a:stretch>
        </p:blipFill>
        <p:spPr>
          <a:xfrm>
            <a:off x="10731349" y="5774481"/>
            <a:ext cx="1460652" cy="1083521"/>
          </a:xfrm>
          <a:prstGeom prst="rect">
            <a:avLst/>
          </a:prstGeom>
          <a:ln w="12700">
            <a:miter lim="400000"/>
          </a:ln>
        </p:spPr>
      </p:pic>
      <p:sp>
        <p:nvSpPr>
          <p:cNvPr id="14" name="Shape 14"/>
          <p:cNvSpPr>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15" name="Shape 15"/>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16"/>
          <p:cNvSpPr>
            <a:spLocks noGrp="1"/>
          </p:cNvSpPr>
          <p:nvPr>
            <p:ph type="sldNum" sz="quarter" idx="2"/>
          </p:nvPr>
        </p:nvSpPr>
        <p:spPr>
          <a:xfrm>
            <a:off x="8462527" y="6217852"/>
            <a:ext cx="275073" cy="276999"/>
          </a:xfrm>
          <a:prstGeom prst="rect">
            <a:avLst/>
          </a:prstGeom>
          <a:ln w="12700">
            <a:miter lim="400000"/>
          </a:ln>
        </p:spPr>
        <p:txBody>
          <a:bodyPr wrap="none" lIns="45719" rIns="45719" anchor="ctr">
            <a:spAutoFit/>
          </a:bodyPr>
          <a:lstStyle>
            <a:lvl1pPr algn="r">
              <a:defRPr sz="1200"/>
            </a:lvl1pPr>
          </a:lstStyle>
          <a:p>
            <a:pPr hangingPunct="0"/>
            <a:fld id="{86CB4B4D-7CA3-9044-876B-883B54F8677D}" type="slidenum">
              <a:rPr kern="0">
                <a:solidFill>
                  <a:srgbClr val="000000"/>
                </a:solidFill>
                <a:latin typeface="Calibri"/>
                <a:sym typeface="Calibri"/>
              </a:rPr>
              <a:pPr hangingPunct="0"/>
              <a:t>‹#›</a:t>
            </a:fld>
            <a:endParaRPr kern="0">
              <a:solidFill>
                <a:srgbClr val="000000"/>
              </a:solidFill>
              <a:latin typeface="Calibri"/>
              <a:sym typeface="Calibri"/>
            </a:endParaRPr>
          </a:p>
        </p:txBody>
      </p:sp>
    </p:spTree>
    <p:extLst>
      <p:ext uri="{BB962C8B-B14F-4D97-AF65-F5344CB8AC3E}">
        <p14:creationId xmlns:p14="http://schemas.microsoft.com/office/powerpoint/2010/main" val="16852080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B86627-B36C-4515-9547-E2C0464C5274}" type="datetimeFigureOut">
              <a:rPr lang="ru-RU" smtClean="0"/>
              <a:t>16.06.2020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EE72D0-4798-4726-A681-1DBB319505D9}" type="slidenum">
              <a:rPr lang="ru-RU" smtClean="0"/>
              <a:t>‹#›</a:t>
            </a:fld>
            <a:endParaRPr lang="ru-RU"/>
          </a:p>
        </p:txBody>
      </p:sp>
    </p:spTree>
    <p:extLst>
      <p:ext uri="{BB962C8B-B14F-4D97-AF65-F5344CB8AC3E}">
        <p14:creationId xmlns:p14="http://schemas.microsoft.com/office/powerpoint/2010/main" val="21521688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www.samdu.uz/" TargetMode="External"/><Relationship Id="rId2" Type="http://schemas.openxmlformats.org/officeDocument/2006/relationships/hyperlink" Target="mailto:irossu@samdu.uz"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samdu.uz/" TargetMode="Externa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9.jpg"/><Relationship Id="rId5" Type="http://schemas.openxmlformats.org/officeDocument/2006/relationships/image" Target="../media/image42.jpg"/><Relationship Id="rId10" Type="http://schemas.openxmlformats.org/officeDocument/2006/relationships/image" Target="../media/image46.jpg"/><Relationship Id="rId4" Type="http://schemas.openxmlformats.org/officeDocument/2006/relationships/image" Target="../media/image41.jpg"/><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4948" y="486940"/>
            <a:ext cx="6076792" cy="1246495"/>
          </a:xfrm>
          <a:prstGeom prst="rect">
            <a:avLst/>
          </a:prstGeom>
        </p:spPr>
        <p:txBody>
          <a:bodyPr wrap="none">
            <a:spAutoFit/>
          </a:bodyPr>
          <a:lstStyle/>
          <a:p>
            <a:pPr lvl="0" algn="ctr"/>
            <a:r>
              <a:rPr lang="en-US" sz="2500" b="1" dirty="0" smtClean="0">
                <a:solidFill>
                  <a:srgbClr val="0070C0"/>
                </a:solidFill>
                <a:latin typeface="Arial Black" panose="020B0A04020102020204" pitchFamily="34" charset="0"/>
              </a:rPr>
              <a:t>WELCOME TO STUDY AT</a:t>
            </a:r>
          </a:p>
          <a:p>
            <a:pPr lvl="0" algn="ctr"/>
            <a:r>
              <a:rPr lang="en-US" sz="2500" b="1" dirty="0" smtClean="0">
                <a:solidFill>
                  <a:srgbClr val="0070C0"/>
                </a:solidFill>
                <a:latin typeface="Arial Black" panose="020B0A04020102020204" pitchFamily="34" charset="0"/>
              </a:rPr>
              <a:t>SAMARKAND STATE UNIVERSITY</a:t>
            </a:r>
          </a:p>
          <a:p>
            <a:pPr lvl="0" algn="ctr"/>
            <a:r>
              <a:rPr lang="en-US" sz="2500" b="1" dirty="0" smtClean="0">
                <a:solidFill>
                  <a:srgbClr val="0070C0"/>
                </a:solidFill>
                <a:latin typeface="Arial Black" panose="020B0A04020102020204" pitchFamily="34" charset="0"/>
              </a:rPr>
              <a:t> </a:t>
            </a:r>
            <a:endParaRPr lang="en-US" sz="2500" b="1" dirty="0">
              <a:solidFill>
                <a:srgbClr val="0070C0"/>
              </a:solidFill>
              <a:latin typeface="Arial Black" panose="020B0A04020102020204" pitchFamily="34" charset="0"/>
            </a:endParaRPr>
          </a:p>
        </p:txBody>
      </p:sp>
      <p:sp>
        <p:nvSpPr>
          <p:cNvPr id="3" name="Прямоугольник 2"/>
          <p:cNvSpPr/>
          <p:nvPr/>
        </p:nvSpPr>
        <p:spPr>
          <a:xfrm>
            <a:off x="2607325" y="1733435"/>
            <a:ext cx="6988368" cy="3477875"/>
          </a:xfrm>
          <a:prstGeom prst="rect">
            <a:avLst/>
          </a:prstGeom>
        </p:spPr>
        <p:txBody>
          <a:bodyPr wrap="square">
            <a:spAutoFit/>
          </a:bodyPr>
          <a:lstStyle/>
          <a:p>
            <a:pPr indent="449580" algn="just">
              <a:spcAft>
                <a:spcPts val="0"/>
              </a:spcAft>
            </a:pPr>
            <a:r>
              <a:rPr lang="en-US" sz="2200" b="1" i="1" dirty="0">
                <a:solidFill>
                  <a:srgbClr val="7030A0"/>
                </a:solidFill>
                <a:latin typeface="Times New Roman" panose="02020603050405020304" pitchFamily="18" charset="0"/>
                <a:ea typeface="Times New Roman" panose="02020603050405020304" pitchFamily="18" charset="0"/>
              </a:rPr>
              <a:t>Samarkand State University is one of the largest universities in Uzbekistan. More than 18,000 students from various regions of Central Asia study at the university. </a:t>
            </a:r>
            <a:endParaRPr lang="ru-RU" sz="2200" dirty="0">
              <a:solidFill>
                <a:srgbClr val="7030A0"/>
              </a:solidFill>
              <a:latin typeface="Times New Roman" panose="02020603050405020304" pitchFamily="18" charset="0"/>
              <a:ea typeface="Times New Roman" panose="02020603050405020304" pitchFamily="18" charset="0"/>
            </a:endParaRPr>
          </a:p>
          <a:p>
            <a:pPr indent="449580" algn="just">
              <a:spcAft>
                <a:spcPts val="0"/>
              </a:spcAft>
            </a:pPr>
            <a:r>
              <a:rPr lang="en-US" sz="2200" b="1" i="1" dirty="0">
                <a:solidFill>
                  <a:srgbClr val="7030A0"/>
                </a:solidFill>
                <a:latin typeface="Times New Roman" panose="02020603050405020304" pitchFamily="18" charset="0"/>
                <a:ea typeface="Times New Roman" panose="02020603050405020304" pitchFamily="18" charset="0"/>
              </a:rPr>
              <a:t>We are happy to see in the number of students of </a:t>
            </a:r>
            <a:r>
              <a:rPr lang="en-US" sz="2200" b="1" i="1" dirty="0" err="1">
                <a:solidFill>
                  <a:srgbClr val="7030A0"/>
                </a:solidFill>
                <a:latin typeface="Times New Roman" panose="02020603050405020304" pitchFamily="18" charset="0"/>
                <a:ea typeface="Times New Roman" panose="02020603050405020304" pitchFamily="18" charset="0"/>
              </a:rPr>
              <a:t>SamSU</a:t>
            </a:r>
            <a:r>
              <a:rPr lang="en-US" sz="2200" b="1" i="1" dirty="0">
                <a:solidFill>
                  <a:srgbClr val="7030A0"/>
                </a:solidFill>
                <a:latin typeface="Times New Roman" panose="02020603050405020304" pitchFamily="18" charset="0"/>
                <a:ea typeface="Times New Roman" panose="02020603050405020304" pitchFamily="18" charset="0"/>
              </a:rPr>
              <a:t> those who set a goal - to get a quality and modern education. Always aspire to learn new, be inquisitive and do not be afraid of difficulties. All this will help to realize your potential and will give a successful start for a future career in science, culture and education.</a:t>
            </a:r>
            <a:endParaRPr lang="ru-RU" sz="2200" dirty="0">
              <a:solidFill>
                <a:srgbClr val="7030A0"/>
              </a:solidFill>
              <a:latin typeface="Times New Roman" panose="02020603050405020304" pitchFamily="18" charset="0"/>
              <a:ea typeface="Times New Roman" panose="02020603050405020304" pitchFamily="18" charset="0"/>
            </a:endParaRPr>
          </a:p>
          <a:p>
            <a:pPr algn="ctr">
              <a:spcAft>
                <a:spcPts val="0"/>
              </a:spcAft>
            </a:pPr>
            <a:r>
              <a:rPr lang="en-US" sz="2200" b="1" i="1" dirty="0">
                <a:solidFill>
                  <a:srgbClr val="0070C0"/>
                </a:solidFill>
                <a:latin typeface="Times New Roman" panose="02020603050405020304" pitchFamily="18" charset="0"/>
                <a:ea typeface="Times New Roman" panose="02020603050405020304" pitchFamily="18" charset="0"/>
              </a:rPr>
              <a:t>We are waiting for you at our university!</a:t>
            </a:r>
            <a:endParaRPr lang="ru-RU" sz="22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5218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41669" y="993317"/>
            <a:ext cx="6422649" cy="3615267"/>
          </a:xfrm>
        </p:spPr>
        <p:txBody>
          <a:bodyPr>
            <a:noAutofit/>
          </a:bodyPr>
          <a:lstStyle/>
          <a:p>
            <a:pPr marL="0" indent="0">
              <a:buNone/>
            </a:pPr>
            <a:endParaRPr lang="en-US" sz="2500" dirty="0" smtClean="0">
              <a:solidFill>
                <a:srgbClr val="002060"/>
              </a:solidFill>
            </a:endParaRPr>
          </a:p>
          <a:p>
            <a:pPr marL="0" indent="0">
              <a:buNone/>
            </a:pPr>
            <a:r>
              <a:rPr lang="en-US" sz="2500" dirty="0" smtClean="0">
                <a:solidFill>
                  <a:srgbClr val="002060"/>
                </a:solidFill>
              </a:rPr>
              <a:t>	</a:t>
            </a:r>
            <a:r>
              <a:rPr lang="en-US" sz="2500" b="1" i="1" dirty="0">
                <a:solidFill>
                  <a:srgbClr val="002060"/>
                </a:solidFill>
              </a:rPr>
              <a:t>Department of International Relations</a:t>
            </a:r>
            <a:endParaRPr lang="ru-RU" sz="2500" dirty="0">
              <a:solidFill>
                <a:srgbClr val="002060"/>
              </a:solidFill>
            </a:endParaRPr>
          </a:p>
          <a:p>
            <a:pPr marL="0" indent="0">
              <a:buNone/>
            </a:pPr>
            <a:r>
              <a:rPr lang="en-US" sz="2500" b="1" i="1" dirty="0">
                <a:solidFill>
                  <a:srgbClr val="002060"/>
                </a:solidFill>
              </a:rPr>
              <a:t>	Phone: (+998 66) 239 10 79 </a:t>
            </a:r>
            <a:endParaRPr lang="ru-RU" sz="2500" dirty="0">
              <a:solidFill>
                <a:srgbClr val="002060"/>
              </a:solidFill>
            </a:endParaRPr>
          </a:p>
          <a:p>
            <a:pPr marL="0" indent="0">
              <a:buNone/>
            </a:pPr>
            <a:r>
              <a:rPr lang="en-US" sz="2500" b="1" i="1" dirty="0">
                <a:solidFill>
                  <a:srgbClr val="002060"/>
                </a:solidFill>
              </a:rPr>
              <a:t>	Fax: (+998 66) 239 11 40     </a:t>
            </a:r>
            <a:endParaRPr lang="ru-RU" sz="2500" dirty="0">
              <a:solidFill>
                <a:srgbClr val="002060"/>
              </a:solidFill>
            </a:endParaRPr>
          </a:p>
          <a:p>
            <a:pPr marL="0" indent="0">
              <a:buNone/>
            </a:pPr>
            <a:r>
              <a:rPr lang="en-US" sz="2500" dirty="0">
                <a:solidFill>
                  <a:srgbClr val="002060"/>
                </a:solidFill>
              </a:rPr>
              <a:t>	</a:t>
            </a:r>
            <a:r>
              <a:rPr lang="en-GB" sz="2500" b="1" i="1" dirty="0" err="1">
                <a:solidFill>
                  <a:srgbClr val="002060"/>
                </a:solidFill>
                <a:hlinkClick r:id="rId2"/>
              </a:rPr>
              <a:t>irossu</a:t>
            </a:r>
            <a:r>
              <a:rPr lang="en-US" sz="2500" b="1" i="1" dirty="0">
                <a:solidFill>
                  <a:srgbClr val="002060"/>
                </a:solidFill>
                <a:hlinkClick r:id="rId2"/>
              </a:rPr>
              <a:t>@</a:t>
            </a:r>
            <a:r>
              <a:rPr lang="en-GB" sz="2500" b="1" i="1" dirty="0" err="1">
                <a:solidFill>
                  <a:srgbClr val="002060"/>
                </a:solidFill>
                <a:hlinkClick r:id="rId2"/>
              </a:rPr>
              <a:t>samdu</a:t>
            </a:r>
            <a:r>
              <a:rPr lang="en-US" sz="2500" b="1" i="1" dirty="0">
                <a:solidFill>
                  <a:srgbClr val="002060"/>
                </a:solidFill>
                <a:hlinkClick r:id="rId2"/>
              </a:rPr>
              <a:t>.</a:t>
            </a:r>
            <a:r>
              <a:rPr lang="en-GB" sz="2500" b="1" i="1" dirty="0" err="1">
                <a:solidFill>
                  <a:srgbClr val="002060"/>
                </a:solidFill>
                <a:hlinkClick r:id="rId2"/>
              </a:rPr>
              <a:t>uz</a:t>
            </a:r>
            <a:endParaRPr lang="ru-RU" sz="2500" b="1" i="1" dirty="0">
              <a:solidFill>
                <a:srgbClr val="002060"/>
              </a:solidFill>
            </a:endParaRPr>
          </a:p>
          <a:p>
            <a:pPr marL="0" indent="0">
              <a:buNone/>
            </a:pPr>
            <a:endParaRPr lang="en-US" sz="2500" dirty="0" smtClean="0">
              <a:solidFill>
                <a:srgbClr val="002060"/>
              </a:solidFill>
            </a:endParaRPr>
          </a:p>
          <a:p>
            <a:pPr marL="0" indent="0">
              <a:buNone/>
            </a:pPr>
            <a:r>
              <a:rPr lang="en-US" sz="2500" b="1" i="1" dirty="0" smtClean="0">
                <a:solidFill>
                  <a:srgbClr val="002060"/>
                </a:solidFill>
              </a:rPr>
              <a:t>	Follow </a:t>
            </a:r>
            <a:r>
              <a:rPr lang="en-US" sz="2500" b="1" i="1" dirty="0">
                <a:solidFill>
                  <a:srgbClr val="002060"/>
                </a:solidFill>
              </a:rPr>
              <a:t>the </a:t>
            </a:r>
            <a:r>
              <a:rPr lang="en-US" sz="2500" b="1" i="1" dirty="0" smtClean="0">
                <a:solidFill>
                  <a:srgbClr val="002060"/>
                </a:solidFill>
              </a:rPr>
              <a:t>news on </a:t>
            </a:r>
            <a:r>
              <a:rPr lang="en-US" sz="2500" b="1" i="1" dirty="0">
                <a:solidFill>
                  <a:srgbClr val="002060"/>
                </a:solidFill>
              </a:rPr>
              <a:t>our </a:t>
            </a:r>
            <a:r>
              <a:rPr lang="en-US" sz="2500" b="1" i="1" dirty="0" smtClean="0">
                <a:solidFill>
                  <a:srgbClr val="002060"/>
                </a:solidFill>
              </a:rPr>
              <a:t>website:</a:t>
            </a:r>
          </a:p>
          <a:p>
            <a:pPr marL="0" indent="0">
              <a:buNone/>
            </a:pPr>
            <a:r>
              <a:rPr lang="en-US" sz="2500" b="1" i="1" dirty="0">
                <a:solidFill>
                  <a:srgbClr val="002060"/>
                </a:solidFill>
              </a:rPr>
              <a:t>	</a:t>
            </a:r>
            <a:r>
              <a:rPr lang="en-US" sz="2500" b="1" dirty="0" smtClean="0">
                <a:solidFill>
                  <a:srgbClr val="002060"/>
                </a:solidFill>
                <a:hlinkClick r:id="rId3"/>
              </a:rPr>
              <a:t>www.samdu.uz</a:t>
            </a:r>
            <a:endParaRPr lang="ru-RU" sz="2500" dirty="0">
              <a:solidFill>
                <a:srgbClr val="002060"/>
              </a:solidFill>
            </a:endParaRPr>
          </a:p>
          <a:p>
            <a:pPr marL="0" indent="0">
              <a:buNone/>
            </a:pPr>
            <a:endParaRPr lang="ru-RU" sz="2500" dirty="0">
              <a:solidFill>
                <a:srgbClr val="002060"/>
              </a:solidFill>
            </a:endParaRPr>
          </a:p>
          <a:p>
            <a:pPr marL="0" indent="0">
              <a:buNone/>
            </a:pPr>
            <a:r>
              <a:rPr lang="en-US" sz="2500" b="1" i="1" dirty="0" smtClean="0">
                <a:solidFill>
                  <a:srgbClr val="002060"/>
                </a:solidFill>
              </a:rPr>
              <a:t>	</a:t>
            </a:r>
            <a:endParaRPr lang="ru-RU" sz="2500" dirty="0">
              <a:solidFill>
                <a:srgbClr val="002060"/>
              </a:solidFill>
            </a:endParaRPr>
          </a:p>
        </p:txBody>
      </p:sp>
      <p:pic>
        <p:nvPicPr>
          <p:cNvPr id="4" name="Рисунок 3" descr="E:\идеи\Telegram Images\разное\713205987_103749.jpg"/>
          <p:cNvPicPr/>
          <p:nvPr/>
        </p:nvPicPr>
        <p:blipFill rotWithShape="1">
          <a:blip r:embed="rId4" cstate="print">
            <a:extLst>
              <a:ext uri="{28A0092B-C50C-407E-A947-70E740481C1C}">
                <a14:useLocalDpi xmlns:a14="http://schemas.microsoft.com/office/drawing/2010/main" val="0"/>
              </a:ext>
            </a:extLst>
          </a:blip>
          <a:srcRect t="30274"/>
          <a:stretch/>
        </p:blipFill>
        <p:spPr bwMode="auto">
          <a:xfrm>
            <a:off x="187867" y="538652"/>
            <a:ext cx="5353802" cy="488759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0043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ChangeAspect="1"/>
          </p:cNvGraphicFramePr>
          <p:nvPr>
            <p:extLst>
              <p:ext uri="{D42A27DB-BD31-4B8C-83A1-F6EECF244321}">
                <p14:modId xmlns:p14="http://schemas.microsoft.com/office/powerpoint/2010/main" val="401606083"/>
              </p:ext>
            </p:extLst>
          </p:nvPr>
        </p:nvGraphicFramePr>
        <p:xfrm>
          <a:off x="2867025" y="930276"/>
          <a:ext cx="8348663" cy="6757988"/>
        </p:xfrm>
        <a:graphic>
          <a:graphicData uri="http://schemas.openxmlformats.org/presentationml/2006/ole">
            <mc:AlternateContent xmlns:mc="http://schemas.openxmlformats.org/markup-compatibility/2006">
              <mc:Choice xmlns:v="urn:schemas-microsoft-com:vml" Requires="v">
                <p:oleObj spid="_x0000_s2101" name="Документ" r:id="rId3" imgW="6080120" imgH="4920425" progId="Word.Document.12">
                  <p:embed/>
                </p:oleObj>
              </mc:Choice>
              <mc:Fallback>
                <p:oleObj name="Документ" r:id="rId3" imgW="6080120" imgH="4920425" progId="Word.Document.12">
                  <p:embed/>
                  <p:pic>
                    <p:nvPicPr>
                      <p:cNvPr id="0" name=""/>
                      <p:cNvPicPr/>
                      <p:nvPr/>
                    </p:nvPicPr>
                    <p:blipFill>
                      <a:blip r:embed="rId4"/>
                      <a:stretch>
                        <a:fillRect/>
                      </a:stretch>
                    </p:blipFill>
                    <p:spPr>
                      <a:xfrm>
                        <a:off x="2867025" y="930276"/>
                        <a:ext cx="8348663" cy="6757988"/>
                      </a:xfrm>
                      <a:prstGeom prst="rect">
                        <a:avLst/>
                      </a:prstGeom>
                    </p:spPr>
                  </p:pic>
                </p:oleObj>
              </mc:Fallback>
            </mc:AlternateContent>
          </a:graphicData>
        </a:graphic>
      </p:graphicFrame>
      <p:sp>
        <p:nvSpPr>
          <p:cNvPr id="7" name="Прямоугольник 6"/>
          <p:cNvSpPr/>
          <p:nvPr/>
        </p:nvSpPr>
        <p:spPr>
          <a:xfrm>
            <a:off x="3385191" y="280797"/>
            <a:ext cx="4727576" cy="553998"/>
          </a:xfrm>
          <a:prstGeom prst="rect">
            <a:avLst/>
          </a:prstGeom>
        </p:spPr>
        <p:txBody>
          <a:bodyPr wrap="none">
            <a:spAutoFit/>
          </a:bodyPr>
          <a:lstStyle/>
          <a:p>
            <a:pPr algn="ctr"/>
            <a:r>
              <a:rPr lang="en-US" sz="3000" b="1" i="1" dirty="0">
                <a:solidFill>
                  <a:srgbClr val="FF0000"/>
                </a:solidFill>
                <a:latin typeface="Times New Roman" panose="02020603050405020304" pitchFamily="18" charset="0"/>
                <a:ea typeface="Times New Roman" panose="02020603050405020304" pitchFamily="18" charset="0"/>
              </a:rPr>
              <a:t>Samarkand State University </a:t>
            </a:r>
            <a:endParaRPr lang="ru-RU" sz="3000" dirty="0">
              <a:solidFill>
                <a:srgbClr val="FF0000"/>
              </a:solidFill>
            </a:endParaRPr>
          </a:p>
        </p:txBody>
      </p:sp>
      <p:sp>
        <p:nvSpPr>
          <p:cNvPr id="3" name="Прямоугольник 2"/>
          <p:cNvSpPr/>
          <p:nvPr/>
        </p:nvSpPr>
        <p:spPr>
          <a:xfrm>
            <a:off x="1227590" y="930276"/>
            <a:ext cx="1584993" cy="2104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Times New Roman" panose="02020603050405020304" pitchFamily="18" charset="0"/>
                <a:cs typeface="Times New Roman" panose="02020603050405020304" pitchFamily="18" charset="0"/>
              </a:rPr>
              <a:t>SamSU</a:t>
            </a:r>
            <a:r>
              <a:rPr lang="en-US" dirty="0" smtClean="0">
                <a:solidFill>
                  <a:schemeClr val="bg1"/>
                </a:solidFill>
                <a:latin typeface="Times New Roman" panose="02020603050405020304" pitchFamily="18" charset="0"/>
                <a:cs typeface="Times New Roman" panose="02020603050405020304" pitchFamily="18" charset="0"/>
              </a:rPr>
              <a:t> reopens a faculty of </a:t>
            </a:r>
            <a:r>
              <a:rPr lang="en-US" b="1" dirty="0" smtClean="0">
                <a:solidFill>
                  <a:srgbClr val="FF0000"/>
                </a:solidFill>
                <a:latin typeface="Times New Roman" panose="02020603050405020304" pitchFamily="18" charset="0"/>
                <a:cs typeface="Times New Roman" panose="02020603050405020304" pitchFamily="18" charset="0"/>
              </a:rPr>
              <a:t>LAW</a:t>
            </a:r>
            <a:r>
              <a:rPr lang="en-US" dirty="0" smtClean="0">
                <a:solidFill>
                  <a:schemeClr val="bg1"/>
                </a:solidFill>
                <a:latin typeface="Times New Roman" panose="02020603050405020304" pitchFamily="18" charset="0"/>
                <a:cs typeface="Times New Roman" panose="02020603050405020304" pitchFamily="18" charset="0"/>
              </a:rPr>
              <a:t> in 2020</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27589" y="3810250"/>
            <a:ext cx="1584993" cy="26025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anose="02020603050405020304" pitchFamily="18" charset="0"/>
                <a:cs typeface="Times New Roman" panose="02020603050405020304" pitchFamily="18" charset="0"/>
              </a:rPr>
              <a:t>The number of students at </a:t>
            </a:r>
            <a:r>
              <a:rPr lang="en-US" dirty="0" err="1" smtClean="0">
                <a:solidFill>
                  <a:schemeClr val="bg1"/>
                </a:solidFill>
                <a:latin typeface="Times New Roman" panose="02020603050405020304" pitchFamily="18" charset="0"/>
                <a:cs typeface="Times New Roman" panose="02020603050405020304" pitchFamily="18" charset="0"/>
              </a:rPr>
              <a:t>SamSU</a:t>
            </a:r>
            <a:r>
              <a:rPr lang="en-US" dirty="0" smtClean="0">
                <a:solidFill>
                  <a:schemeClr val="bg1"/>
                </a:solidFill>
                <a:latin typeface="Times New Roman" panose="02020603050405020304" pitchFamily="18" charset="0"/>
                <a:cs typeface="Times New Roman" panose="02020603050405020304" pitchFamily="18" charset="0"/>
              </a:rPr>
              <a:t> has grown from </a:t>
            </a:r>
            <a:r>
              <a:rPr lang="en-US" b="1" dirty="0" smtClean="0">
                <a:solidFill>
                  <a:srgbClr val="FF0000"/>
                </a:solidFill>
                <a:latin typeface="Times New Roman" panose="02020603050405020304" pitchFamily="18" charset="0"/>
                <a:cs typeface="Times New Roman" panose="02020603050405020304" pitchFamily="18" charset="0"/>
              </a:rPr>
              <a:t>17000</a:t>
            </a:r>
            <a:r>
              <a:rPr lang="en-US" dirty="0" smtClean="0">
                <a:solidFill>
                  <a:schemeClr val="bg1"/>
                </a:solidFill>
                <a:latin typeface="Times New Roman" panose="02020603050405020304" pitchFamily="18" charset="0"/>
                <a:cs typeface="Times New Roman" panose="02020603050405020304" pitchFamily="18" charset="0"/>
              </a:rPr>
              <a:t> to </a:t>
            </a:r>
            <a:r>
              <a:rPr lang="en-US" b="1" dirty="0">
                <a:solidFill>
                  <a:srgbClr val="FF0000"/>
                </a:solidFill>
                <a:latin typeface="Times New Roman" panose="02020603050405020304" pitchFamily="18" charset="0"/>
                <a:cs typeface="Times New Roman" panose="02020603050405020304" pitchFamily="18" charset="0"/>
              </a:rPr>
              <a:t>18000</a:t>
            </a:r>
            <a:r>
              <a:rPr lang="en-US" dirty="0" smtClean="0">
                <a:solidFill>
                  <a:schemeClr val="bg1"/>
                </a:solidFill>
                <a:latin typeface="Times New Roman" panose="02020603050405020304" pitchFamily="18" charset="0"/>
                <a:cs typeface="Times New Roman" panose="02020603050405020304" pitchFamily="18" charset="0"/>
              </a:rPr>
              <a:t> </a:t>
            </a:r>
          </a:p>
          <a:p>
            <a:pPr algn="ctr"/>
            <a:r>
              <a:rPr lang="en-US" dirty="0" smtClean="0">
                <a:solidFill>
                  <a:schemeClr val="bg1"/>
                </a:solidFill>
                <a:latin typeface="Times New Roman" panose="02020603050405020304" pitchFamily="18" charset="0"/>
                <a:cs typeface="Times New Roman" panose="02020603050405020304" pitchFamily="18" charset="0"/>
              </a:rPr>
              <a:t>in 2020</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2072" name="Рисунок 17"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64" y="40711"/>
            <a:ext cx="1091484" cy="109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87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 name="Shape 1195"/>
          <p:cNvSpPr>
            <a:spLocks noGrp="1"/>
          </p:cNvSpPr>
          <p:nvPr>
            <p:ph type="title"/>
          </p:nvPr>
        </p:nvSpPr>
        <p:spPr>
          <a:xfrm>
            <a:off x="2304788" y="162819"/>
            <a:ext cx="7316243" cy="617614"/>
          </a:xfrm>
          <a:prstGeom prst="rect">
            <a:avLst/>
          </a:prstGeom>
        </p:spPr>
        <p:txBody>
          <a:bodyPr>
            <a:normAutofit/>
          </a:bodyPr>
          <a:lstStyle/>
          <a:p>
            <a:r>
              <a:rPr lang="en-IN" dirty="0" smtClean="0">
                <a:solidFill>
                  <a:srgbClr val="FF0000"/>
                </a:solidFill>
                <a:cs typeface="Times New Roman" pitchFamily="18" charset="0"/>
              </a:rPr>
              <a:t>Programs Offered by University</a:t>
            </a:r>
            <a:endParaRPr dirty="0">
              <a:solidFill>
                <a:srgbClr val="FF0000"/>
              </a:solidFill>
            </a:endParaRPr>
          </a:p>
        </p:txBody>
      </p:sp>
      <p:graphicFrame>
        <p:nvGraphicFramePr>
          <p:cNvPr id="6" name="Diagram 5"/>
          <p:cNvGraphicFramePr/>
          <p:nvPr>
            <p:extLst>
              <p:ext uri="{D42A27DB-BD31-4B8C-83A1-F6EECF244321}">
                <p14:modId xmlns:p14="http://schemas.microsoft.com/office/powerpoint/2010/main" val="2386580477"/>
              </p:ext>
            </p:extLst>
          </p:nvPr>
        </p:nvGraphicFramePr>
        <p:xfrm>
          <a:off x="1875129" y="858494"/>
          <a:ext cx="8480725" cy="5700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424945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41" y="341932"/>
            <a:ext cx="8534400" cy="1365945"/>
          </a:xfrm>
        </p:spPr>
        <p:txBody>
          <a:bodyPr>
            <a:normAutofit fontScale="90000"/>
          </a:bodyPr>
          <a:lstStyle/>
          <a:p>
            <a:pPr algn="ctr"/>
            <a:r>
              <a:rPr lang="en-US" b="1" dirty="0" smtClean="0">
                <a:solidFill>
                  <a:schemeClr val="bg1">
                    <a:lumMod val="95000"/>
                    <a:lumOff val="5000"/>
                  </a:schemeClr>
                </a:solidFill>
              </a:rPr>
              <a:t/>
            </a:r>
            <a:br>
              <a:rPr lang="en-US" b="1" dirty="0" smtClean="0">
                <a:solidFill>
                  <a:schemeClr val="bg1">
                    <a:lumMod val="95000"/>
                    <a:lumOff val="5000"/>
                  </a:schemeClr>
                </a:solidFill>
              </a:rPr>
            </a:br>
            <a:r>
              <a:rPr lang="en-US" b="1" dirty="0" smtClean="0">
                <a:solidFill>
                  <a:schemeClr val="bg1">
                    <a:lumMod val="95000"/>
                    <a:lumOff val="5000"/>
                  </a:schemeClr>
                </a:solidFill>
              </a:rPr>
              <a:t>AT Samarkand state university</a:t>
            </a:r>
            <a:br>
              <a:rPr lang="en-US" b="1" dirty="0" smtClean="0">
                <a:solidFill>
                  <a:schemeClr val="bg1">
                    <a:lumMod val="95000"/>
                    <a:lumOff val="5000"/>
                  </a:schemeClr>
                </a:solidFill>
              </a:rPr>
            </a:br>
            <a:r>
              <a:rPr lang="en-US" b="1" dirty="0" smtClean="0">
                <a:solidFill>
                  <a:schemeClr val="bg1">
                    <a:lumMod val="95000"/>
                    <a:lumOff val="5000"/>
                  </a:schemeClr>
                </a:solidFill>
              </a:rPr>
              <a:t>FOREIGN CITIZENS can:</a:t>
            </a:r>
            <a:r>
              <a:rPr lang="ru-RU" b="1" dirty="0" smtClean="0">
                <a:solidFill>
                  <a:schemeClr val="bg1">
                    <a:lumMod val="95000"/>
                    <a:lumOff val="5000"/>
                  </a:schemeClr>
                </a:solidFill>
              </a:rPr>
              <a:t/>
            </a:r>
            <a:br>
              <a:rPr lang="ru-RU" b="1" dirty="0" smtClean="0">
                <a:solidFill>
                  <a:schemeClr val="bg1">
                    <a:lumMod val="95000"/>
                    <a:lumOff val="5000"/>
                  </a:schemeClr>
                </a:solidFill>
              </a:rPr>
            </a:br>
            <a:endParaRPr lang="ru-RU" b="1" dirty="0">
              <a:solidFill>
                <a:schemeClr val="bg1">
                  <a:lumMod val="95000"/>
                  <a:lumOff val="5000"/>
                </a:schemeClr>
              </a:solidFill>
            </a:endParaRPr>
          </a:p>
        </p:txBody>
      </p:sp>
      <p:sp>
        <p:nvSpPr>
          <p:cNvPr id="3" name="Объект 2"/>
          <p:cNvSpPr>
            <a:spLocks noGrp="1"/>
          </p:cNvSpPr>
          <p:nvPr>
            <p:ph idx="1"/>
          </p:nvPr>
        </p:nvSpPr>
        <p:spPr>
          <a:xfrm>
            <a:off x="52841" y="1058779"/>
            <a:ext cx="8329159" cy="5340840"/>
          </a:xfrm>
        </p:spPr>
        <p:txBody>
          <a:bodyPr>
            <a:noAutofit/>
          </a:bodyPr>
          <a:lstStyle/>
          <a:p>
            <a:pPr lvl="0"/>
            <a:r>
              <a:rPr lang="en-US" sz="1800" b="1" dirty="0" smtClean="0">
                <a:solidFill>
                  <a:schemeClr val="bg1"/>
                </a:solidFill>
              </a:rPr>
              <a:t>obtain </a:t>
            </a:r>
            <a:r>
              <a:rPr lang="en-US" sz="1800" b="1" dirty="0">
                <a:solidFill>
                  <a:schemeClr val="bg1"/>
                </a:solidFill>
              </a:rPr>
              <a:t>a bachelor's and master's degree in the fields of their </a:t>
            </a:r>
            <a:r>
              <a:rPr lang="en-US" sz="1800" b="1" dirty="0" smtClean="0">
                <a:solidFill>
                  <a:schemeClr val="bg1"/>
                </a:solidFill>
              </a:rPr>
              <a:t> interest: natural sciences and humanities;</a:t>
            </a:r>
            <a:endParaRPr lang="ru-RU" sz="1800" b="1" dirty="0">
              <a:solidFill>
                <a:schemeClr val="bg1"/>
              </a:solidFill>
            </a:endParaRPr>
          </a:p>
          <a:p>
            <a:pPr lvl="0"/>
            <a:r>
              <a:rPr lang="en-US" sz="1800" b="1" dirty="0" smtClean="0">
                <a:solidFill>
                  <a:schemeClr val="bg1"/>
                </a:solidFill>
              </a:rPr>
              <a:t>prepare </a:t>
            </a:r>
            <a:r>
              <a:rPr lang="en-US" sz="1800" b="1" dirty="0">
                <a:solidFill>
                  <a:schemeClr val="bg1"/>
                </a:solidFill>
              </a:rPr>
              <a:t>a thesis for the degree of candidate of science (postgraduate study) and </a:t>
            </a:r>
            <a:r>
              <a:rPr lang="en-US" sz="1800" b="1" dirty="0" smtClean="0">
                <a:solidFill>
                  <a:schemeClr val="bg1"/>
                </a:solidFill>
              </a:rPr>
              <a:t>doctorate;</a:t>
            </a:r>
            <a:endParaRPr lang="ru-RU" sz="1800" b="1" dirty="0">
              <a:solidFill>
                <a:schemeClr val="bg1"/>
              </a:solidFill>
            </a:endParaRPr>
          </a:p>
          <a:p>
            <a:pPr lvl="0"/>
            <a:r>
              <a:rPr lang="en-US" sz="1800" b="1" dirty="0" smtClean="0">
                <a:solidFill>
                  <a:schemeClr val="bg1"/>
                </a:solidFill>
              </a:rPr>
              <a:t>undergo </a:t>
            </a:r>
            <a:r>
              <a:rPr lang="en-US" sz="1800" b="1" dirty="0">
                <a:solidFill>
                  <a:schemeClr val="bg1"/>
                </a:solidFill>
              </a:rPr>
              <a:t>a scientific internship;</a:t>
            </a:r>
            <a:endParaRPr lang="ru-RU" sz="1800" b="1" dirty="0">
              <a:solidFill>
                <a:schemeClr val="bg1"/>
              </a:solidFill>
            </a:endParaRPr>
          </a:p>
          <a:p>
            <a:pPr lvl="0"/>
            <a:r>
              <a:rPr lang="en-US" sz="1800" b="1" dirty="0" smtClean="0">
                <a:solidFill>
                  <a:schemeClr val="bg1"/>
                </a:solidFill>
              </a:rPr>
              <a:t>pass university </a:t>
            </a:r>
            <a:r>
              <a:rPr lang="en-US" sz="1800" b="1" dirty="0">
                <a:solidFill>
                  <a:schemeClr val="bg1"/>
                </a:solidFill>
              </a:rPr>
              <a:t>training program for further education </a:t>
            </a:r>
            <a:r>
              <a:rPr lang="en-US" sz="1800" b="1" dirty="0" smtClean="0">
                <a:solidFill>
                  <a:schemeClr val="bg1"/>
                </a:solidFill>
              </a:rPr>
              <a:t>at </a:t>
            </a:r>
            <a:r>
              <a:rPr lang="en-US" sz="1800" b="1" dirty="0">
                <a:solidFill>
                  <a:schemeClr val="bg1"/>
                </a:solidFill>
              </a:rPr>
              <a:t>the </a:t>
            </a:r>
            <a:r>
              <a:rPr lang="en-US" sz="1800" b="1" dirty="0" smtClean="0">
                <a:solidFill>
                  <a:schemeClr val="bg1"/>
                </a:solidFill>
              </a:rPr>
              <a:t>university</a:t>
            </a:r>
          </a:p>
          <a:p>
            <a:pPr lvl="0"/>
            <a:endParaRPr lang="ru-RU" sz="1800" b="1" dirty="0">
              <a:solidFill>
                <a:schemeClr val="bg1"/>
              </a:solidFill>
            </a:endParaRPr>
          </a:p>
          <a:p>
            <a:pPr marL="0" indent="0">
              <a:buNone/>
            </a:pPr>
            <a:r>
              <a:rPr lang="en-US" sz="1800" b="1" dirty="0">
                <a:solidFill>
                  <a:schemeClr val="bg1"/>
                </a:solidFill>
              </a:rPr>
              <a:t> </a:t>
            </a:r>
            <a:r>
              <a:rPr lang="en-US" sz="1800" b="1" dirty="0" smtClean="0">
                <a:solidFill>
                  <a:schemeClr val="bg1"/>
                </a:solidFill>
              </a:rPr>
              <a:t>    PAYMENT </a:t>
            </a:r>
            <a:r>
              <a:rPr lang="en-US" sz="1800" b="1" dirty="0">
                <a:solidFill>
                  <a:schemeClr val="bg1"/>
                </a:solidFill>
              </a:rPr>
              <a:t>FOR TRAINING</a:t>
            </a:r>
            <a:endParaRPr lang="ru-RU" sz="1800" dirty="0">
              <a:solidFill>
                <a:schemeClr val="bg1"/>
              </a:solidFill>
            </a:endParaRPr>
          </a:p>
          <a:p>
            <a:r>
              <a:rPr lang="en-US" sz="1800" b="1" dirty="0" smtClean="0">
                <a:solidFill>
                  <a:schemeClr val="bg1"/>
                </a:solidFill>
              </a:rPr>
              <a:t>Training </a:t>
            </a:r>
            <a:r>
              <a:rPr lang="en-US" sz="1800" b="1" dirty="0">
                <a:solidFill>
                  <a:schemeClr val="bg1"/>
                </a:solidFill>
              </a:rPr>
              <a:t>of foreign students is carried out on a fee basis. Its cost is established from the moment of admission to the first year and does not change during the entire period of </a:t>
            </a:r>
            <a:r>
              <a:rPr lang="en-US" sz="1800" b="1" dirty="0" smtClean="0">
                <a:solidFill>
                  <a:schemeClr val="bg1"/>
                </a:solidFill>
              </a:rPr>
              <a:t>study</a:t>
            </a:r>
            <a:endParaRPr lang="ru-RU" sz="1800" dirty="0">
              <a:solidFill>
                <a:schemeClr val="bg1"/>
              </a:solidFill>
            </a:endParaRPr>
          </a:p>
        </p:txBody>
      </p:sp>
      <p:pic>
        <p:nvPicPr>
          <p:cNvPr id="6150" name="Picture 6" descr="ÐÐ°ÑÑÐ¸Ð½ÐºÐ¸ Ð¿Ð¾ Ð·Ð°Ð¿ÑÐ¾ÑÑ international students samark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715" y="1806527"/>
            <a:ext cx="38100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03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28444"/>
            <a:ext cx="8534400" cy="822572"/>
          </a:xfrm>
        </p:spPr>
        <p:txBody>
          <a:bodyPr>
            <a:normAutofit fontScale="90000"/>
          </a:bodyPr>
          <a:lstStyle/>
          <a:p>
            <a:pPr algn="ctr"/>
            <a:r>
              <a:rPr lang="en-US" b="1" dirty="0">
                <a:solidFill>
                  <a:schemeClr val="bg1">
                    <a:lumMod val="95000"/>
                    <a:lumOff val="5000"/>
                  </a:schemeClr>
                </a:solidFill>
              </a:rPr>
              <a:t>PREPARATORY DEPARTMENT</a:t>
            </a:r>
            <a:r>
              <a:rPr lang="ru-RU" dirty="0">
                <a:solidFill>
                  <a:schemeClr val="bg1">
                    <a:lumMod val="95000"/>
                    <a:lumOff val="5000"/>
                  </a:schemeClr>
                </a:solidFill>
              </a:rPr>
              <a:t/>
            </a:r>
            <a:br>
              <a:rPr lang="ru-RU" dirty="0">
                <a:solidFill>
                  <a:schemeClr val="bg1">
                    <a:lumMod val="95000"/>
                    <a:lumOff val="5000"/>
                  </a:schemeClr>
                </a:solidFill>
              </a:rPr>
            </a:br>
            <a:endParaRPr lang="ru-RU" dirty="0">
              <a:solidFill>
                <a:schemeClr val="bg1">
                  <a:lumMod val="95000"/>
                  <a:lumOff val="5000"/>
                </a:schemeClr>
              </a:solidFill>
            </a:endParaRPr>
          </a:p>
        </p:txBody>
      </p:sp>
      <p:sp>
        <p:nvSpPr>
          <p:cNvPr id="3" name="Объект 2"/>
          <p:cNvSpPr>
            <a:spLocks noGrp="1"/>
          </p:cNvSpPr>
          <p:nvPr>
            <p:ph idx="1"/>
          </p:nvPr>
        </p:nvSpPr>
        <p:spPr>
          <a:xfrm>
            <a:off x="838200" y="1273629"/>
            <a:ext cx="7696200" cy="5314458"/>
          </a:xfrm>
        </p:spPr>
        <p:txBody>
          <a:bodyPr>
            <a:normAutofit fontScale="92500" lnSpcReduction="10000"/>
          </a:bodyPr>
          <a:lstStyle/>
          <a:p>
            <a:pPr algn="just"/>
            <a:r>
              <a:rPr lang="en-US" b="1" dirty="0" smtClean="0">
                <a:solidFill>
                  <a:schemeClr val="bg1">
                    <a:lumMod val="95000"/>
                    <a:lumOff val="5000"/>
                  </a:schemeClr>
                </a:solidFill>
              </a:rPr>
              <a:t>Training at </a:t>
            </a:r>
            <a:r>
              <a:rPr lang="en-US" b="1" dirty="0">
                <a:solidFill>
                  <a:schemeClr val="bg1">
                    <a:lumMod val="95000"/>
                    <a:lumOff val="5000"/>
                  </a:schemeClr>
                </a:solidFill>
              </a:rPr>
              <a:t>Samarkand State University, as well as </a:t>
            </a:r>
            <a:r>
              <a:rPr lang="en-US" b="1" dirty="0" smtClean="0">
                <a:solidFill>
                  <a:schemeClr val="bg1">
                    <a:lumMod val="95000"/>
                    <a:lumOff val="5000"/>
                  </a:schemeClr>
                </a:solidFill>
              </a:rPr>
              <a:t>at </a:t>
            </a:r>
            <a:r>
              <a:rPr lang="en-US" b="1" dirty="0">
                <a:solidFill>
                  <a:schemeClr val="bg1">
                    <a:lumMod val="95000"/>
                    <a:lumOff val="5000"/>
                  </a:schemeClr>
                </a:solidFill>
              </a:rPr>
              <a:t>other higher educational institutions </a:t>
            </a:r>
            <a:r>
              <a:rPr lang="en-US" b="1" dirty="0" smtClean="0">
                <a:solidFill>
                  <a:schemeClr val="bg1">
                    <a:lumMod val="95000"/>
                    <a:lumOff val="5000"/>
                  </a:schemeClr>
                </a:solidFill>
              </a:rPr>
              <a:t>in </a:t>
            </a:r>
            <a:r>
              <a:rPr lang="en-US" b="1" dirty="0">
                <a:solidFill>
                  <a:schemeClr val="bg1">
                    <a:lumMod val="95000"/>
                    <a:lumOff val="5000"/>
                  </a:schemeClr>
                </a:solidFill>
              </a:rPr>
              <a:t>Uzbekistan, is conducted in Uzbek, Russian and </a:t>
            </a:r>
            <a:r>
              <a:rPr lang="en-US" b="1" dirty="0" smtClean="0">
                <a:solidFill>
                  <a:schemeClr val="bg1">
                    <a:lumMod val="95000"/>
                    <a:lumOff val="5000"/>
                  </a:schemeClr>
                </a:solidFill>
              </a:rPr>
              <a:t>English </a:t>
            </a:r>
            <a:endParaRPr lang="ru-RU" b="1" dirty="0">
              <a:solidFill>
                <a:schemeClr val="bg1">
                  <a:lumMod val="95000"/>
                  <a:lumOff val="5000"/>
                </a:schemeClr>
              </a:solidFill>
            </a:endParaRPr>
          </a:p>
          <a:p>
            <a:pPr algn="just"/>
            <a:r>
              <a:rPr lang="en-US" b="1" dirty="0" smtClean="0">
                <a:solidFill>
                  <a:schemeClr val="bg1">
                    <a:lumMod val="95000"/>
                    <a:lumOff val="5000"/>
                  </a:schemeClr>
                </a:solidFill>
              </a:rPr>
              <a:t>Foreign </a:t>
            </a:r>
            <a:r>
              <a:rPr lang="en-US" b="1" dirty="0">
                <a:solidFill>
                  <a:schemeClr val="bg1">
                    <a:lumMod val="95000"/>
                    <a:lumOff val="5000"/>
                  </a:schemeClr>
                </a:solidFill>
              </a:rPr>
              <a:t>citizens </a:t>
            </a:r>
            <a:r>
              <a:rPr lang="en-US" b="1" dirty="0" smtClean="0">
                <a:solidFill>
                  <a:schemeClr val="bg1">
                    <a:lumMod val="95000"/>
                    <a:lumOff val="5000"/>
                  </a:schemeClr>
                </a:solidFill>
              </a:rPr>
              <a:t>should </a:t>
            </a:r>
            <a:r>
              <a:rPr lang="en-US" b="1" dirty="0">
                <a:solidFill>
                  <a:schemeClr val="bg1">
                    <a:lumMod val="95000"/>
                    <a:lumOff val="5000"/>
                  </a:schemeClr>
                </a:solidFill>
              </a:rPr>
              <a:t>receive </a:t>
            </a:r>
            <a:r>
              <a:rPr lang="en-US" b="1" dirty="0" smtClean="0">
                <a:solidFill>
                  <a:schemeClr val="bg1">
                    <a:lumMod val="95000"/>
                    <a:lumOff val="5000"/>
                  </a:schemeClr>
                </a:solidFill>
              </a:rPr>
              <a:t>language training </a:t>
            </a:r>
            <a:r>
              <a:rPr lang="en-US" b="1" dirty="0">
                <a:solidFill>
                  <a:schemeClr val="bg1">
                    <a:lumMod val="95000"/>
                    <a:lumOff val="5000"/>
                  </a:schemeClr>
                </a:solidFill>
              </a:rPr>
              <a:t>at the </a:t>
            </a:r>
            <a:r>
              <a:rPr lang="en-US" b="1" dirty="0" smtClean="0">
                <a:solidFill>
                  <a:schemeClr val="bg1">
                    <a:lumMod val="95000"/>
                    <a:lumOff val="5000"/>
                  </a:schemeClr>
                </a:solidFill>
              </a:rPr>
              <a:t>university preparatory department, in case they need it</a:t>
            </a:r>
          </a:p>
          <a:p>
            <a:pPr algn="just"/>
            <a:r>
              <a:rPr lang="en-US" b="1" dirty="0" smtClean="0">
                <a:solidFill>
                  <a:schemeClr val="bg1">
                    <a:lumMod val="95000"/>
                    <a:lumOff val="5000"/>
                  </a:schemeClr>
                </a:solidFill>
              </a:rPr>
              <a:t>Within </a:t>
            </a:r>
            <a:r>
              <a:rPr lang="en-US" b="1" dirty="0">
                <a:solidFill>
                  <a:schemeClr val="bg1">
                    <a:lumMod val="95000"/>
                    <a:lumOff val="5000"/>
                  </a:schemeClr>
                </a:solidFill>
              </a:rPr>
              <a:t>10 months, </a:t>
            </a:r>
            <a:r>
              <a:rPr lang="en-US" b="1" dirty="0" smtClean="0">
                <a:solidFill>
                  <a:schemeClr val="bg1">
                    <a:lumMod val="95000"/>
                    <a:lumOff val="5000"/>
                  </a:schemeClr>
                </a:solidFill>
              </a:rPr>
              <a:t>students can </a:t>
            </a:r>
            <a:r>
              <a:rPr lang="en-US" b="1" dirty="0">
                <a:solidFill>
                  <a:schemeClr val="bg1">
                    <a:lumMod val="95000"/>
                    <a:lumOff val="5000"/>
                  </a:schemeClr>
                </a:solidFill>
              </a:rPr>
              <a:t>learn Russian, as well as special disciplines (mathematics, physics, foreign language, etc</a:t>
            </a:r>
            <a:r>
              <a:rPr lang="en-US" b="1" dirty="0" smtClean="0">
                <a:solidFill>
                  <a:schemeClr val="bg1">
                    <a:lumMod val="95000"/>
                    <a:lumOff val="5000"/>
                  </a:schemeClr>
                </a:solidFill>
              </a:rPr>
              <a:t>.) </a:t>
            </a:r>
          </a:p>
          <a:p>
            <a:pPr algn="just"/>
            <a:r>
              <a:rPr lang="en-US" b="1" dirty="0" smtClean="0">
                <a:solidFill>
                  <a:schemeClr val="bg1">
                    <a:lumMod val="95000"/>
                    <a:lumOff val="5000"/>
                  </a:schemeClr>
                </a:solidFill>
              </a:rPr>
              <a:t>Upon </a:t>
            </a:r>
            <a:r>
              <a:rPr lang="en-US" b="1" dirty="0">
                <a:solidFill>
                  <a:schemeClr val="bg1">
                    <a:lumMod val="95000"/>
                    <a:lumOff val="5000"/>
                  </a:schemeClr>
                </a:solidFill>
              </a:rPr>
              <a:t>successful </a:t>
            </a:r>
            <a:r>
              <a:rPr lang="en-US" b="1" dirty="0" smtClean="0">
                <a:solidFill>
                  <a:schemeClr val="bg1">
                    <a:lumMod val="95000"/>
                    <a:lumOff val="5000"/>
                  </a:schemeClr>
                </a:solidFill>
              </a:rPr>
              <a:t>passing of </a:t>
            </a:r>
            <a:r>
              <a:rPr lang="en-US" b="1" dirty="0">
                <a:solidFill>
                  <a:schemeClr val="bg1">
                    <a:lumMod val="95000"/>
                    <a:lumOff val="5000"/>
                  </a:schemeClr>
                </a:solidFill>
              </a:rPr>
              <a:t>exams, students receive a </a:t>
            </a:r>
            <a:r>
              <a:rPr lang="en-US" b="1" dirty="0" smtClean="0">
                <a:solidFill>
                  <a:schemeClr val="bg1">
                    <a:lumMod val="95000"/>
                    <a:lumOff val="5000"/>
                  </a:schemeClr>
                </a:solidFill>
              </a:rPr>
              <a:t>language certificate, </a:t>
            </a:r>
            <a:r>
              <a:rPr lang="en-US" b="1" dirty="0">
                <a:solidFill>
                  <a:schemeClr val="bg1">
                    <a:lumMod val="95000"/>
                    <a:lumOff val="5000"/>
                  </a:schemeClr>
                </a:solidFill>
              </a:rPr>
              <a:t>which entitles them to enroll </a:t>
            </a:r>
            <a:r>
              <a:rPr lang="en-US" b="1" dirty="0" smtClean="0">
                <a:solidFill>
                  <a:schemeClr val="bg1">
                    <a:lumMod val="95000"/>
                    <a:lumOff val="5000"/>
                  </a:schemeClr>
                </a:solidFill>
              </a:rPr>
              <a:t>at </a:t>
            </a:r>
            <a:r>
              <a:rPr lang="en-US" b="1" dirty="0">
                <a:solidFill>
                  <a:schemeClr val="bg1">
                    <a:lumMod val="95000"/>
                    <a:lumOff val="5000"/>
                  </a:schemeClr>
                </a:solidFill>
              </a:rPr>
              <a:t>the first course of the university in their chosen </a:t>
            </a:r>
            <a:r>
              <a:rPr lang="en-US" b="1" dirty="0" smtClean="0">
                <a:solidFill>
                  <a:schemeClr val="bg1">
                    <a:lumMod val="95000"/>
                    <a:lumOff val="5000"/>
                  </a:schemeClr>
                </a:solidFill>
              </a:rPr>
              <a:t>specialty </a:t>
            </a:r>
          </a:p>
          <a:p>
            <a:pPr algn="just"/>
            <a:r>
              <a:rPr lang="en-US" b="1" dirty="0" smtClean="0">
                <a:solidFill>
                  <a:schemeClr val="bg1">
                    <a:lumMod val="95000"/>
                    <a:lumOff val="5000"/>
                  </a:schemeClr>
                </a:solidFill>
              </a:rPr>
              <a:t>Classes </a:t>
            </a:r>
            <a:r>
              <a:rPr lang="en-US" b="1" dirty="0">
                <a:solidFill>
                  <a:schemeClr val="bg1">
                    <a:lumMod val="95000"/>
                    <a:lumOff val="5000"/>
                  </a:schemeClr>
                </a:solidFill>
              </a:rPr>
              <a:t>at the preparatory department are held annually from </a:t>
            </a:r>
            <a:r>
              <a:rPr lang="en-US" b="1" dirty="0" smtClean="0">
                <a:solidFill>
                  <a:schemeClr val="bg1">
                    <a:lumMod val="95000"/>
                    <a:lumOff val="5000"/>
                  </a:schemeClr>
                </a:solidFill>
              </a:rPr>
              <a:t>October 1</a:t>
            </a:r>
            <a:r>
              <a:rPr lang="en-US" b="1" baseline="30000" dirty="0" smtClean="0">
                <a:solidFill>
                  <a:schemeClr val="bg1">
                    <a:lumMod val="95000"/>
                    <a:lumOff val="5000"/>
                  </a:schemeClr>
                </a:solidFill>
              </a:rPr>
              <a:t>st</a:t>
            </a:r>
            <a:r>
              <a:rPr lang="en-US" b="1" dirty="0" smtClean="0">
                <a:solidFill>
                  <a:schemeClr val="bg1">
                    <a:lumMod val="95000"/>
                    <a:lumOff val="5000"/>
                  </a:schemeClr>
                </a:solidFill>
              </a:rPr>
              <a:t>. </a:t>
            </a:r>
            <a:r>
              <a:rPr lang="en-US" b="1" dirty="0">
                <a:solidFill>
                  <a:schemeClr val="bg1">
                    <a:lumMod val="95000"/>
                    <a:lumOff val="5000"/>
                  </a:schemeClr>
                </a:solidFill>
              </a:rPr>
              <a:t>The group consists of 8-10 people. Training </a:t>
            </a:r>
            <a:r>
              <a:rPr lang="en-US" b="1" dirty="0" smtClean="0">
                <a:solidFill>
                  <a:schemeClr val="bg1">
                    <a:lumMod val="95000"/>
                    <a:lumOff val="5000"/>
                  </a:schemeClr>
                </a:solidFill>
              </a:rPr>
              <a:t>at </a:t>
            </a:r>
            <a:r>
              <a:rPr lang="en-US" b="1" dirty="0">
                <a:solidFill>
                  <a:schemeClr val="bg1">
                    <a:lumMod val="95000"/>
                    <a:lumOff val="5000"/>
                  </a:schemeClr>
                </a:solidFill>
              </a:rPr>
              <a:t>the program of the preparatory department of the Samarkand State University is based on modern teaching methods, the latest </a:t>
            </a:r>
            <a:r>
              <a:rPr lang="en-US" b="1" dirty="0" smtClean="0">
                <a:solidFill>
                  <a:schemeClr val="bg1">
                    <a:lumMod val="95000"/>
                    <a:lumOff val="5000"/>
                  </a:schemeClr>
                </a:solidFill>
              </a:rPr>
              <a:t>teaching methods </a:t>
            </a:r>
            <a:r>
              <a:rPr lang="en-US" b="1" dirty="0">
                <a:solidFill>
                  <a:schemeClr val="bg1">
                    <a:lumMod val="95000"/>
                    <a:lumOff val="5000"/>
                  </a:schemeClr>
                </a:solidFill>
              </a:rPr>
              <a:t>and </a:t>
            </a:r>
            <a:r>
              <a:rPr lang="en-US" b="1" dirty="0" smtClean="0">
                <a:solidFill>
                  <a:schemeClr val="bg1">
                    <a:lumMod val="95000"/>
                    <a:lumOff val="5000"/>
                  </a:schemeClr>
                </a:solidFill>
              </a:rPr>
              <a:t>materials</a:t>
            </a:r>
            <a:endParaRPr lang="ru-RU" b="1" dirty="0">
              <a:solidFill>
                <a:schemeClr val="bg1">
                  <a:lumMod val="95000"/>
                  <a:lumOff val="5000"/>
                </a:schemeClr>
              </a:solidFill>
            </a:endParaRPr>
          </a:p>
          <a:p>
            <a:pPr marL="0" indent="0" algn="just">
              <a:buNone/>
            </a:pPr>
            <a:endParaRPr lang="ru-RU" b="1" dirty="0">
              <a:solidFill>
                <a:schemeClr val="bg1">
                  <a:lumMod val="95000"/>
                  <a:lumOff val="5000"/>
                </a:schemeClr>
              </a:solidFill>
            </a:endParaRPr>
          </a:p>
        </p:txBody>
      </p:sp>
      <p:pic>
        <p:nvPicPr>
          <p:cNvPr id="10" name="Рисунок 9" descr="C:\Users\Home\Desktop\rasm\infor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3297" y="1972892"/>
            <a:ext cx="2985461" cy="2671297"/>
          </a:xfrm>
          <a:prstGeom prst="rect">
            <a:avLst/>
          </a:prstGeom>
          <a:noFill/>
          <a:ln>
            <a:noFill/>
          </a:ln>
        </p:spPr>
      </p:pic>
    </p:spTree>
    <p:extLst>
      <p:ext uri="{BB962C8B-B14F-4D97-AF65-F5344CB8AC3E}">
        <p14:creationId xmlns:p14="http://schemas.microsoft.com/office/powerpoint/2010/main" val="54443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118" y="289177"/>
            <a:ext cx="10515600" cy="1060904"/>
          </a:xfrm>
        </p:spPr>
        <p:txBody>
          <a:bodyPr>
            <a:noAutofit/>
          </a:bodyPr>
          <a:lstStyle/>
          <a:p>
            <a:pPr algn="ctr"/>
            <a:r>
              <a:rPr lang="en-US" sz="2600" b="1" dirty="0">
                <a:solidFill>
                  <a:schemeClr val="bg1">
                    <a:lumMod val="95000"/>
                    <a:lumOff val="5000"/>
                  </a:schemeClr>
                </a:solidFill>
              </a:rPr>
              <a:t>FOREIGN STUDENTS ARE PROVIDED BY THE ROOM</a:t>
            </a:r>
            <a:r>
              <a:rPr lang="ru-RU" sz="2600" b="1" dirty="0">
                <a:solidFill>
                  <a:schemeClr val="bg1">
                    <a:lumMod val="95000"/>
                    <a:lumOff val="5000"/>
                  </a:schemeClr>
                </a:solidFill>
              </a:rPr>
              <a:t/>
            </a:r>
            <a:br>
              <a:rPr lang="ru-RU" sz="2600" b="1" dirty="0">
                <a:solidFill>
                  <a:schemeClr val="bg1">
                    <a:lumMod val="95000"/>
                    <a:lumOff val="5000"/>
                  </a:schemeClr>
                </a:solidFill>
              </a:rPr>
            </a:br>
            <a:r>
              <a:rPr lang="ru-RU" sz="2600" b="1" dirty="0" smtClean="0">
                <a:solidFill>
                  <a:schemeClr val="bg1">
                    <a:lumMod val="95000"/>
                    <a:lumOff val="5000"/>
                  </a:schemeClr>
                </a:solidFill>
              </a:rPr>
              <a:t>IN </a:t>
            </a:r>
            <a:r>
              <a:rPr lang="ru-RU" sz="2600" b="1" dirty="0">
                <a:solidFill>
                  <a:schemeClr val="bg1">
                    <a:lumMod val="95000"/>
                    <a:lumOff val="5000"/>
                  </a:schemeClr>
                </a:solidFill>
              </a:rPr>
              <a:t>A COMFORTABLE HOSTEL</a:t>
            </a:r>
            <a:br>
              <a:rPr lang="ru-RU" sz="2600" b="1" dirty="0">
                <a:solidFill>
                  <a:schemeClr val="bg1">
                    <a:lumMod val="95000"/>
                    <a:lumOff val="5000"/>
                  </a:schemeClr>
                </a:solidFill>
              </a:rPr>
            </a:br>
            <a:endParaRPr lang="ru-RU" sz="2600" b="1" dirty="0">
              <a:solidFill>
                <a:schemeClr val="bg1">
                  <a:lumMod val="95000"/>
                  <a:lumOff val="5000"/>
                </a:schemeClr>
              </a:solidFill>
            </a:endParaRPr>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7190" y="819629"/>
            <a:ext cx="2755669" cy="2148840"/>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7151913" y="1189809"/>
            <a:ext cx="1741829" cy="2746924"/>
          </a:xfrm>
          <a:prstGeom prst="rect">
            <a:avLst/>
          </a:prstGeom>
        </p:spPr>
      </p:pic>
      <p:pic>
        <p:nvPicPr>
          <p:cNvPr id="6" name="Рисунок 5"/>
          <p:cNvPicPr/>
          <p:nvPr/>
        </p:nvPicPr>
        <p:blipFill>
          <a:blip r:embed="rId4">
            <a:extLst>
              <a:ext uri="{28A0092B-C50C-407E-A947-70E740481C1C}">
                <a14:useLocalDpi xmlns:a14="http://schemas.microsoft.com/office/drawing/2010/main" val="0"/>
              </a:ext>
            </a:extLst>
          </a:blip>
          <a:stretch>
            <a:fillRect/>
          </a:stretch>
        </p:blipFill>
        <p:spPr>
          <a:xfrm>
            <a:off x="9092509" y="3211217"/>
            <a:ext cx="2800350" cy="2097405"/>
          </a:xfrm>
          <a:prstGeom prst="rect">
            <a:avLst/>
          </a:prstGeom>
        </p:spPr>
      </p:pic>
      <p:sp>
        <p:nvSpPr>
          <p:cNvPr id="7" name="Заголовок 1"/>
          <p:cNvSpPr txBox="1">
            <a:spLocks/>
          </p:cNvSpPr>
          <p:nvPr/>
        </p:nvSpPr>
        <p:spPr>
          <a:xfrm>
            <a:off x="601579" y="961209"/>
            <a:ext cx="6351567" cy="6173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b="1" dirty="0">
                <a:solidFill>
                  <a:schemeClr val="bg1">
                    <a:lumMod val="95000"/>
                    <a:lumOff val="5000"/>
                  </a:schemeClr>
                </a:solidFill>
              </a:rPr>
              <a:t>Foreign students are provided with a free hostel.</a:t>
            </a:r>
            <a:endParaRPr lang="ru-RU" sz="1800" b="1" dirty="0">
              <a:solidFill>
                <a:schemeClr val="bg1">
                  <a:lumMod val="95000"/>
                  <a:lumOff val="5000"/>
                </a:schemeClr>
              </a:solidFill>
            </a:endParaRPr>
          </a:p>
          <a:p>
            <a:pPr algn="just"/>
            <a:r>
              <a:rPr lang="en-US" sz="1800" b="1" dirty="0">
                <a:solidFill>
                  <a:schemeClr val="bg1">
                    <a:lumMod val="95000"/>
                    <a:lumOff val="5000"/>
                  </a:schemeClr>
                </a:solidFill>
              </a:rPr>
              <a:t>During the training, you will be given a place in the hostel located on the campus. Comfortable rooms are designed for two or three people. At your disposal, there will be </a:t>
            </a:r>
            <a:r>
              <a:rPr lang="en-US" sz="1800" b="1" dirty="0" smtClean="0">
                <a:solidFill>
                  <a:schemeClr val="bg1">
                    <a:lumMod val="95000"/>
                    <a:lumOff val="5000"/>
                  </a:schemeClr>
                </a:solidFill>
              </a:rPr>
              <a:t>bathroom </a:t>
            </a:r>
            <a:r>
              <a:rPr lang="en-US" sz="1800" b="1" dirty="0">
                <a:solidFill>
                  <a:schemeClr val="bg1">
                    <a:lumMod val="95000"/>
                    <a:lumOff val="5000"/>
                  </a:schemeClr>
                </a:solidFill>
              </a:rPr>
              <a:t>and </a:t>
            </a:r>
            <a:r>
              <a:rPr lang="en-US" sz="1800" b="1" dirty="0" smtClean="0">
                <a:solidFill>
                  <a:schemeClr val="bg1">
                    <a:lumMod val="95000"/>
                    <a:lumOff val="5000"/>
                  </a:schemeClr>
                </a:solidFill>
              </a:rPr>
              <a:t>kitchen</a:t>
            </a:r>
            <a:endParaRPr lang="ru-RU" sz="1800" b="1" dirty="0">
              <a:solidFill>
                <a:schemeClr val="bg1">
                  <a:lumMod val="95000"/>
                  <a:lumOff val="5000"/>
                </a:schemeClr>
              </a:solidFill>
            </a:endParaRPr>
          </a:p>
          <a:p>
            <a:pPr algn="just"/>
            <a:r>
              <a:rPr lang="en-US" sz="1800" b="1" dirty="0">
                <a:solidFill>
                  <a:schemeClr val="bg1">
                    <a:lumMod val="95000"/>
                    <a:lumOff val="5000"/>
                  </a:schemeClr>
                </a:solidFill>
              </a:rPr>
              <a:t> </a:t>
            </a:r>
            <a:endParaRPr lang="ru-RU" sz="1800" b="1" dirty="0">
              <a:solidFill>
                <a:schemeClr val="bg1">
                  <a:lumMod val="95000"/>
                  <a:lumOff val="5000"/>
                </a:schemeClr>
              </a:solidFill>
            </a:endParaRPr>
          </a:p>
          <a:p>
            <a:pPr algn="just"/>
            <a:r>
              <a:rPr lang="en-US" sz="1800" b="1" dirty="0" smtClean="0">
                <a:solidFill>
                  <a:schemeClr val="bg1">
                    <a:lumMod val="95000"/>
                    <a:lumOff val="5000"/>
                  </a:schemeClr>
                </a:solidFill>
              </a:rPr>
              <a:t>The </a:t>
            </a:r>
            <a:r>
              <a:rPr lang="en-US" sz="1800" b="1" dirty="0">
                <a:solidFill>
                  <a:schemeClr val="bg1">
                    <a:lumMod val="95000"/>
                    <a:lumOff val="5000"/>
                  </a:schemeClr>
                </a:solidFill>
              </a:rPr>
              <a:t>hostel is a multi-national student family, and we hope very much that living in it will bring you much pleasure, joy and new acquaintances, because here you can find many friends from all over the world. Communication with students from the regions of Uzbekistan will help you not only get acquainted with Uzbek culture, but also provide a </a:t>
            </a:r>
            <a:r>
              <a:rPr lang="en-US" sz="1800" b="1" dirty="0" smtClean="0">
                <a:solidFill>
                  <a:schemeClr val="bg1">
                    <a:lumMod val="95000"/>
                    <a:lumOff val="5000"/>
                  </a:schemeClr>
                </a:solidFill>
              </a:rPr>
              <a:t>regular </a:t>
            </a:r>
            <a:r>
              <a:rPr lang="en-US" sz="1800" b="1" dirty="0">
                <a:solidFill>
                  <a:schemeClr val="bg1">
                    <a:lumMod val="95000"/>
                    <a:lumOff val="5000"/>
                  </a:schemeClr>
                </a:solidFill>
              </a:rPr>
              <a:t>language practice.</a:t>
            </a:r>
            <a:endParaRPr lang="ru-RU" sz="1800" b="1" dirty="0">
              <a:solidFill>
                <a:schemeClr val="bg1">
                  <a:lumMod val="95000"/>
                  <a:lumOff val="5000"/>
                </a:schemeClr>
              </a:solidFill>
            </a:endParaRPr>
          </a:p>
          <a:p>
            <a:pPr algn="just"/>
            <a:r>
              <a:rPr lang="en-US" sz="1800" b="1" dirty="0">
                <a:solidFill>
                  <a:schemeClr val="bg1">
                    <a:lumMod val="95000"/>
                    <a:lumOff val="5000"/>
                  </a:schemeClr>
                </a:solidFill>
              </a:rPr>
              <a:t> </a:t>
            </a:r>
            <a:endParaRPr lang="ru-RU" sz="1800" b="1" dirty="0">
              <a:solidFill>
                <a:schemeClr val="bg1">
                  <a:lumMod val="95000"/>
                  <a:lumOff val="5000"/>
                </a:schemeClr>
              </a:solidFill>
            </a:endParaRPr>
          </a:p>
          <a:p>
            <a:pPr algn="just"/>
            <a:r>
              <a:rPr lang="en-US" sz="1800" b="1" dirty="0">
                <a:solidFill>
                  <a:schemeClr val="bg1">
                    <a:lumMod val="95000"/>
                    <a:lumOff val="5000"/>
                  </a:schemeClr>
                </a:solidFill>
              </a:rPr>
              <a:t>We </a:t>
            </a:r>
            <a:r>
              <a:rPr lang="en-US" sz="1800" b="1" dirty="0" smtClean="0">
                <a:solidFill>
                  <a:schemeClr val="bg1">
                    <a:lumMod val="95000"/>
                    <a:lumOff val="5000"/>
                  </a:schemeClr>
                </a:solidFill>
              </a:rPr>
              <a:t>hope </a:t>
            </a:r>
            <a:r>
              <a:rPr lang="en-US" sz="1800" b="1" dirty="0">
                <a:solidFill>
                  <a:schemeClr val="bg1">
                    <a:lumMod val="95000"/>
                    <a:lumOff val="5000"/>
                  </a:schemeClr>
                </a:solidFill>
              </a:rPr>
              <a:t>that this information will be useful and will help you become a student of the Samarkand State University! You </a:t>
            </a:r>
            <a:r>
              <a:rPr lang="en-US" sz="1800" b="1" dirty="0" smtClean="0">
                <a:solidFill>
                  <a:schemeClr val="bg1">
                    <a:lumMod val="95000"/>
                    <a:lumOff val="5000"/>
                  </a:schemeClr>
                </a:solidFill>
              </a:rPr>
              <a:t>can contact international office for any questions of interest.</a:t>
            </a:r>
            <a:endParaRPr lang="ru-RU" sz="1800" b="1" dirty="0">
              <a:solidFill>
                <a:schemeClr val="bg1">
                  <a:lumMod val="95000"/>
                  <a:lumOff val="5000"/>
                </a:schemeClr>
              </a:solidFill>
            </a:endParaRPr>
          </a:p>
          <a:p>
            <a:pPr algn="just"/>
            <a:r>
              <a:rPr lang="en-US" sz="1800" b="1" dirty="0">
                <a:solidFill>
                  <a:schemeClr val="bg1">
                    <a:lumMod val="95000"/>
                    <a:lumOff val="5000"/>
                  </a:schemeClr>
                </a:solidFill>
              </a:rPr>
              <a:t>More detailed information about the university and the training of foreign students at our university </a:t>
            </a:r>
            <a:r>
              <a:rPr lang="en-US" sz="1800" b="1" dirty="0" smtClean="0">
                <a:solidFill>
                  <a:schemeClr val="bg1">
                    <a:lumMod val="95000"/>
                    <a:lumOff val="5000"/>
                  </a:schemeClr>
                </a:solidFill>
              </a:rPr>
              <a:t>is on </a:t>
            </a:r>
            <a:r>
              <a:rPr lang="en-US" sz="1800" b="1" dirty="0">
                <a:solidFill>
                  <a:schemeClr val="bg1">
                    <a:lumMod val="95000"/>
                    <a:lumOff val="5000"/>
                  </a:schemeClr>
                </a:solidFill>
              </a:rPr>
              <a:t>the </a:t>
            </a:r>
            <a:r>
              <a:rPr lang="en-US" sz="1800" b="1" dirty="0" smtClean="0">
                <a:solidFill>
                  <a:schemeClr val="bg1">
                    <a:lumMod val="95000"/>
                    <a:lumOff val="5000"/>
                  </a:schemeClr>
                </a:solidFill>
              </a:rPr>
              <a:t>web page of the university at: </a:t>
            </a:r>
            <a:r>
              <a:rPr lang="en-US" sz="1800" b="1" dirty="0" smtClean="0">
                <a:solidFill>
                  <a:schemeClr val="bg1">
                    <a:lumMod val="95000"/>
                    <a:lumOff val="5000"/>
                  </a:schemeClr>
                </a:solidFill>
                <a:hlinkClick r:id="rId5"/>
              </a:rPr>
              <a:t>www.samdu.uz</a:t>
            </a:r>
            <a:r>
              <a:rPr lang="ru-RU" sz="1800" b="1" dirty="0" smtClean="0">
                <a:solidFill>
                  <a:schemeClr val="bg1">
                    <a:lumMod val="95000"/>
                    <a:lumOff val="5000"/>
                  </a:schemeClr>
                </a:solidFill>
              </a:rPr>
              <a:t/>
            </a:r>
            <a:br>
              <a:rPr lang="ru-RU" sz="1800" b="1" dirty="0" smtClean="0">
                <a:solidFill>
                  <a:schemeClr val="bg1">
                    <a:lumMod val="95000"/>
                    <a:lumOff val="5000"/>
                  </a:schemeClr>
                </a:solidFill>
              </a:rPr>
            </a:br>
            <a:endParaRPr lang="ru-RU" sz="1800" b="1" dirty="0">
              <a:solidFill>
                <a:schemeClr val="bg1">
                  <a:lumMod val="95000"/>
                  <a:lumOff val="5000"/>
                </a:schemeClr>
              </a:solidFill>
            </a:endParaRPr>
          </a:p>
        </p:txBody>
      </p:sp>
    </p:spTree>
    <p:extLst>
      <p:ext uri="{BB962C8B-B14F-4D97-AF65-F5344CB8AC3E}">
        <p14:creationId xmlns:p14="http://schemas.microsoft.com/office/powerpoint/2010/main" val="3663296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p:nvPr/>
        </p:nvPicPr>
        <p:blipFill>
          <a:blip r:embed="rId2">
            <a:extLst>
              <a:ext uri="{28A0092B-C50C-407E-A947-70E740481C1C}">
                <a14:useLocalDpi xmlns:a14="http://schemas.microsoft.com/office/drawing/2010/main" val="0"/>
              </a:ext>
            </a:extLst>
          </a:blip>
          <a:stretch>
            <a:fillRect/>
          </a:stretch>
        </p:blipFill>
        <p:spPr>
          <a:xfrm>
            <a:off x="653415" y="680564"/>
            <a:ext cx="7070859" cy="5313835"/>
          </a:xfrm>
          <a:prstGeom prst="rect">
            <a:avLst/>
          </a:prstGeom>
        </p:spPr>
      </p:pic>
      <p:pic>
        <p:nvPicPr>
          <p:cNvPr id="5" name="Рисунок 4" descr="C:\Users\Home\Desktop\диссертация\универ\55928aa8c9a20.jpg"/>
          <p:cNvPicPr/>
          <p:nvPr/>
        </p:nvPicPr>
        <p:blipFill rotWithShape="1">
          <a:blip r:embed="rId3" cstate="print">
            <a:extLst>
              <a:ext uri="{28A0092B-C50C-407E-A947-70E740481C1C}">
                <a14:useLocalDpi xmlns:a14="http://schemas.microsoft.com/office/drawing/2010/main" val="0"/>
              </a:ext>
            </a:extLst>
          </a:blip>
          <a:srcRect l="3858" t="9981" r="3557" b="18336"/>
          <a:stretch/>
        </p:blipFill>
        <p:spPr bwMode="auto">
          <a:xfrm>
            <a:off x="3953325" y="4593286"/>
            <a:ext cx="2122170" cy="740410"/>
          </a:xfrm>
          <a:prstGeom prst="rect">
            <a:avLst/>
          </a:prstGeom>
          <a:noFill/>
          <a:ln>
            <a:noFill/>
          </a:ln>
          <a:extLst>
            <a:ext uri="{53640926-AAD7-44D8-BBD7-CCE9431645EC}">
              <a14:shadowObscured xmlns:a14="http://schemas.microsoft.com/office/drawing/2010/main"/>
            </a:ext>
          </a:extLst>
        </p:spPr>
      </p:pic>
      <p:pic>
        <p:nvPicPr>
          <p:cNvPr id="6" name="Рисунок 5" descr="C:\Users\Home\Desktop\диссертация\универ\logo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84" y="4576812"/>
            <a:ext cx="1955800" cy="654685"/>
          </a:xfrm>
          <a:prstGeom prst="rect">
            <a:avLst/>
          </a:prstGeom>
          <a:noFill/>
          <a:ln>
            <a:noFill/>
          </a:ln>
        </p:spPr>
      </p:pic>
      <p:pic>
        <p:nvPicPr>
          <p:cNvPr id="7" name="Рисунок 6" descr="C:\Users\Home\Desktop\диссертация\универ\Tum_mitText_blau.jpg"/>
          <p:cNvPicPr/>
          <p:nvPr/>
        </p:nvPicPr>
        <p:blipFill>
          <a:blip r:embed="rId5">
            <a:extLst>
              <a:ext uri="{28A0092B-C50C-407E-A947-70E740481C1C}">
                <a14:useLocalDpi xmlns:a14="http://schemas.microsoft.com/office/drawing/2010/main" val="0"/>
              </a:ext>
            </a:extLst>
          </a:blip>
          <a:srcRect/>
          <a:stretch>
            <a:fillRect/>
          </a:stretch>
        </p:blipFill>
        <p:spPr bwMode="auto">
          <a:xfrm>
            <a:off x="2774824" y="4610048"/>
            <a:ext cx="1066800" cy="1209675"/>
          </a:xfrm>
          <a:prstGeom prst="rect">
            <a:avLst/>
          </a:prstGeom>
          <a:noFill/>
          <a:ln>
            <a:noFill/>
          </a:ln>
        </p:spPr>
      </p:pic>
      <p:pic>
        <p:nvPicPr>
          <p:cNvPr id="8" name="Рисунок 7"/>
          <p:cNvPicPr/>
          <p:nvPr/>
        </p:nvPicPr>
        <p:blipFill>
          <a:blip r:embed="rId6">
            <a:extLst>
              <a:ext uri="{28A0092B-C50C-407E-A947-70E740481C1C}">
                <a14:useLocalDpi xmlns:a14="http://schemas.microsoft.com/office/drawing/2010/main" val="0"/>
              </a:ext>
            </a:extLst>
          </a:blip>
          <a:stretch>
            <a:fillRect/>
          </a:stretch>
        </p:blipFill>
        <p:spPr>
          <a:xfrm>
            <a:off x="5904061" y="3346800"/>
            <a:ext cx="1752600" cy="701040"/>
          </a:xfrm>
          <a:prstGeom prst="rect">
            <a:avLst/>
          </a:prstGeom>
        </p:spPr>
      </p:pic>
      <p:pic>
        <p:nvPicPr>
          <p:cNvPr id="9" name="Рисунок 8" descr="C:\Users\Home\Desktop\диссертация\универ\1.png"/>
          <p:cNvPicPr/>
          <p:nvPr/>
        </p:nvPicPr>
        <p:blipFill>
          <a:blip r:embed="rId7">
            <a:extLst>
              <a:ext uri="{28A0092B-C50C-407E-A947-70E740481C1C}">
                <a14:useLocalDpi xmlns:a14="http://schemas.microsoft.com/office/drawing/2010/main" val="0"/>
              </a:ext>
            </a:extLst>
          </a:blip>
          <a:srcRect/>
          <a:stretch>
            <a:fillRect/>
          </a:stretch>
        </p:blipFill>
        <p:spPr bwMode="auto">
          <a:xfrm>
            <a:off x="3526923" y="3265537"/>
            <a:ext cx="1899920" cy="1175385"/>
          </a:xfrm>
          <a:prstGeom prst="rect">
            <a:avLst/>
          </a:prstGeom>
          <a:noFill/>
          <a:ln>
            <a:noFill/>
          </a:ln>
        </p:spPr>
      </p:pic>
      <p:pic>
        <p:nvPicPr>
          <p:cNvPr id="10" name="Рисунок 9" descr="C:\Users\Home\Desktop\диссертация\универ\2018-09-26_172332.jpg"/>
          <p:cNvPicPr/>
          <p:nvPr/>
        </p:nvPicPr>
        <p:blipFill>
          <a:blip r:embed="rId8">
            <a:extLst>
              <a:ext uri="{28A0092B-C50C-407E-A947-70E740481C1C}">
                <a14:useLocalDpi xmlns:a14="http://schemas.microsoft.com/office/drawing/2010/main" val="0"/>
              </a:ext>
            </a:extLst>
          </a:blip>
          <a:srcRect/>
          <a:stretch>
            <a:fillRect/>
          </a:stretch>
        </p:blipFill>
        <p:spPr bwMode="auto">
          <a:xfrm>
            <a:off x="2431548" y="2265412"/>
            <a:ext cx="1930400" cy="874395"/>
          </a:xfrm>
          <a:prstGeom prst="rect">
            <a:avLst/>
          </a:prstGeom>
          <a:noFill/>
          <a:ln>
            <a:noFill/>
          </a:ln>
        </p:spPr>
      </p:pic>
      <p:pic>
        <p:nvPicPr>
          <p:cNvPr id="11" name="Рисунок 10" descr="C:\Users\Home\Desktop\диссертация\универ\nagoya.jfif"/>
          <p:cNvPicPr/>
          <p:nvPr/>
        </p:nvPicPr>
        <p:blipFill>
          <a:blip r:embed="rId9">
            <a:extLst>
              <a:ext uri="{28A0092B-C50C-407E-A947-70E740481C1C}">
                <a14:useLocalDpi xmlns:a14="http://schemas.microsoft.com/office/drawing/2010/main" val="0"/>
              </a:ext>
            </a:extLst>
          </a:blip>
          <a:srcRect/>
          <a:stretch>
            <a:fillRect/>
          </a:stretch>
        </p:blipFill>
        <p:spPr bwMode="auto">
          <a:xfrm>
            <a:off x="1273515" y="2187624"/>
            <a:ext cx="1029970" cy="1029970"/>
          </a:xfrm>
          <a:prstGeom prst="rect">
            <a:avLst/>
          </a:prstGeom>
          <a:noFill/>
          <a:ln>
            <a:noFill/>
          </a:ln>
        </p:spPr>
      </p:pic>
      <p:pic>
        <p:nvPicPr>
          <p:cNvPr id="12" name="Рисунок 11" descr="C:\Users\Home\Desktop\диссертация\универ\granada.png"/>
          <p:cNvPicPr/>
          <p:nvPr/>
        </p:nvPicPr>
        <p:blipFill rotWithShape="1">
          <a:blip r:embed="rId10">
            <a:extLst>
              <a:ext uri="{28A0092B-C50C-407E-A947-70E740481C1C}">
                <a14:useLocalDpi xmlns:a14="http://schemas.microsoft.com/office/drawing/2010/main" val="0"/>
              </a:ext>
            </a:extLst>
          </a:blip>
          <a:srcRect l="19961" t="9454" r="19208" b="9510"/>
          <a:stretch/>
        </p:blipFill>
        <p:spPr bwMode="auto">
          <a:xfrm>
            <a:off x="6600021" y="2144762"/>
            <a:ext cx="1056640" cy="990600"/>
          </a:xfrm>
          <a:prstGeom prst="rect">
            <a:avLst/>
          </a:prstGeom>
          <a:noFill/>
          <a:ln>
            <a:noFill/>
          </a:ln>
          <a:extLst>
            <a:ext uri="{53640926-AAD7-44D8-BBD7-CCE9431645EC}">
              <a14:shadowObscured xmlns:a14="http://schemas.microsoft.com/office/drawing/2010/main"/>
            </a:ext>
          </a:extLst>
        </p:spPr>
      </p:pic>
      <p:pic>
        <p:nvPicPr>
          <p:cNvPr id="13" name="Рисунок 12"/>
          <p:cNvPicPr/>
          <p:nvPr/>
        </p:nvPicPr>
        <p:blipFill rotWithShape="1">
          <a:blip r:embed="rId11">
            <a:extLst>
              <a:ext uri="{28A0092B-C50C-407E-A947-70E740481C1C}">
                <a14:useLocalDpi xmlns:a14="http://schemas.microsoft.com/office/drawing/2010/main" val="0"/>
              </a:ext>
            </a:extLst>
          </a:blip>
          <a:srcRect l="3473" t="-2895" r="14038" b="-1"/>
          <a:stretch/>
        </p:blipFill>
        <p:spPr bwMode="auto">
          <a:xfrm>
            <a:off x="1591443" y="3497947"/>
            <a:ext cx="1869440" cy="699770"/>
          </a:xfrm>
          <a:prstGeom prst="rect">
            <a:avLst/>
          </a:prstGeom>
          <a:ln>
            <a:noFill/>
          </a:ln>
          <a:extLst>
            <a:ext uri="{53640926-AAD7-44D8-BBD7-CCE9431645EC}">
              <a14:shadowObscured xmlns:a14="http://schemas.microsoft.com/office/drawing/2010/main"/>
            </a:ext>
          </a:extLst>
        </p:spPr>
      </p:pic>
      <p:pic>
        <p:nvPicPr>
          <p:cNvPr id="14" name="Рисунок 13"/>
          <p:cNvPicPr/>
          <p:nvPr/>
        </p:nvPicPr>
        <p:blipFill>
          <a:blip r:embed="rId12">
            <a:extLst>
              <a:ext uri="{28A0092B-C50C-407E-A947-70E740481C1C}">
                <a14:useLocalDpi xmlns:a14="http://schemas.microsoft.com/office/drawing/2010/main" val="0"/>
              </a:ext>
            </a:extLst>
          </a:blip>
          <a:stretch>
            <a:fillRect/>
          </a:stretch>
        </p:blipFill>
        <p:spPr>
          <a:xfrm>
            <a:off x="4579753" y="2277477"/>
            <a:ext cx="1818640" cy="856615"/>
          </a:xfrm>
          <a:prstGeom prst="rect">
            <a:avLst/>
          </a:prstGeom>
        </p:spPr>
      </p:pic>
      <p:pic>
        <p:nvPicPr>
          <p:cNvPr id="15" name="Рисунок 14" descr="C:\Users\Home\Desktop\диссертация\универ\dongguk.png"/>
          <p:cNvPicPr/>
          <p:nvPr/>
        </p:nvPicPr>
        <p:blipFill rotWithShape="1">
          <a:blip r:embed="rId13">
            <a:extLst>
              <a:ext uri="{28A0092B-C50C-407E-A947-70E740481C1C}">
                <a14:useLocalDpi xmlns:a14="http://schemas.microsoft.com/office/drawing/2010/main" val="0"/>
              </a:ext>
            </a:extLst>
          </a:blip>
          <a:srcRect t="20414" b="14261"/>
          <a:stretch/>
        </p:blipFill>
        <p:spPr bwMode="auto">
          <a:xfrm>
            <a:off x="5069154" y="1265605"/>
            <a:ext cx="1952625" cy="812800"/>
          </a:xfrm>
          <a:prstGeom prst="rect">
            <a:avLst/>
          </a:prstGeom>
          <a:noFill/>
          <a:ln>
            <a:noFill/>
          </a:ln>
          <a:extLst>
            <a:ext uri="{53640926-AAD7-44D8-BBD7-CCE9431645EC}">
              <a14:shadowObscured xmlns:a14="http://schemas.microsoft.com/office/drawing/2010/main"/>
            </a:ext>
          </a:extLst>
        </p:spPr>
      </p:pic>
      <p:pic>
        <p:nvPicPr>
          <p:cNvPr id="16" name="Рисунок 15" descr="C:\Users\Home\Desktop\диссертация\универ\imgpreview.jpg"/>
          <p:cNvPicPr/>
          <p:nvPr/>
        </p:nvPicPr>
        <p:blipFill>
          <a:blip r:embed="rId14">
            <a:extLst>
              <a:ext uri="{28A0092B-C50C-407E-A947-70E740481C1C}">
                <a14:useLocalDpi xmlns:a14="http://schemas.microsoft.com/office/drawing/2010/main" val="0"/>
              </a:ext>
            </a:extLst>
          </a:blip>
          <a:srcRect/>
          <a:stretch>
            <a:fillRect/>
          </a:stretch>
        </p:blipFill>
        <p:spPr bwMode="auto">
          <a:xfrm>
            <a:off x="3925703" y="838567"/>
            <a:ext cx="1056640" cy="1306195"/>
          </a:xfrm>
          <a:prstGeom prst="rect">
            <a:avLst/>
          </a:prstGeom>
          <a:noFill/>
          <a:ln>
            <a:noFill/>
          </a:ln>
        </p:spPr>
      </p:pic>
      <p:pic>
        <p:nvPicPr>
          <p:cNvPr id="17" name="Рисунок 16"/>
          <p:cNvPicPr/>
          <p:nvPr/>
        </p:nvPicPr>
        <p:blipFill>
          <a:blip r:embed="rId15" cstate="print">
            <a:extLst>
              <a:ext uri="{28A0092B-C50C-407E-A947-70E740481C1C}">
                <a14:useLocalDpi xmlns:a14="http://schemas.microsoft.com/office/drawing/2010/main" val="0"/>
              </a:ext>
            </a:extLst>
          </a:blip>
          <a:stretch>
            <a:fillRect/>
          </a:stretch>
        </p:blipFill>
        <p:spPr>
          <a:xfrm>
            <a:off x="1948824" y="1287902"/>
            <a:ext cx="1905000" cy="817880"/>
          </a:xfrm>
          <a:prstGeom prst="rect">
            <a:avLst/>
          </a:prstGeom>
        </p:spPr>
      </p:pic>
      <p:sp>
        <p:nvSpPr>
          <p:cNvPr id="18" name="Прямоугольник 17"/>
          <p:cNvSpPr/>
          <p:nvPr/>
        </p:nvSpPr>
        <p:spPr>
          <a:xfrm>
            <a:off x="7835975" y="303130"/>
            <a:ext cx="3809247" cy="6389634"/>
          </a:xfrm>
          <a:prstGeom prst="rect">
            <a:avLst/>
          </a:prstGeom>
        </p:spPr>
        <p:txBody>
          <a:bodyPr wrap="square">
            <a:spAutoFit/>
          </a:bodyPr>
          <a:lstStyle/>
          <a:p>
            <a:pPr algn="ctr">
              <a:lnSpc>
                <a:spcPct val="107000"/>
              </a:lnSpc>
              <a:spcAft>
                <a:spcPts val="0"/>
              </a:spcAft>
            </a:pPr>
            <a:r>
              <a:rPr lang="en-US" sz="3200"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SamSU</a:t>
            </a:r>
            <a:r>
              <a:rPr lang="en-US"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has </a:t>
            </a:r>
            <a:r>
              <a:rPr lang="en-US"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PARTNERSHIP </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AGREEMENTS WITH </a:t>
            </a:r>
            <a:r>
              <a:rPr lang="en-US"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MANY</a:t>
            </a:r>
            <a:endPar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PRESTIGIOUS </a:t>
            </a:r>
            <a:r>
              <a:rPr lang="en-US"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UNIVERSITIES IN </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 WORLD</a:t>
            </a:r>
            <a:endParaRPr lang="ru-RU"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 EDUCATIONAL, SCIENTIFIC </a:t>
            </a:r>
            <a:r>
              <a:rPr lang="en-US" sz="32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AND CULTURAL SPHERES</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Рисунок 19"/>
          <p:cNvPicPr>
            <a:picLocks noChangeAspect="1"/>
          </p:cNvPicPr>
          <p:nvPr/>
        </p:nvPicPr>
        <p:blipFill>
          <a:blip r:embed="rId16"/>
          <a:stretch>
            <a:fillRect/>
          </a:stretch>
        </p:blipFill>
        <p:spPr>
          <a:xfrm>
            <a:off x="6102347" y="4593286"/>
            <a:ext cx="1595074" cy="1232273"/>
          </a:xfrm>
          <a:prstGeom prst="rect">
            <a:avLst/>
          </a:prstGeom>
        </p:spPr>
      </p:pic>
    </p:spTree>
    <p:extLst>
      <p:ext uri="{BB962C8B-B14F-4D97-AF65-F5344CB8AC3E}">
        <p14:creationId xmlns:p14="http://schemas.microsoft.com/office/powerpoint/2010/main" val="302112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5317958" y="103737"/>
            <a:ext cx="4330979" cy="4211387"/>
          </a:xfrm>
          <a:prstGeom prst="rect">
            <a:avLst/>
          </a:prstGeom>
        </p:spPr>
      </p:pic>
      <p:pic>
        <p:nvPicPr>
          <p:cNvPr id="6" name="Объект 5" descr="C:\Users\Home\Desktop\диссертация\f493a9.jpg"/>
          <p:cNvPicPr>
            <a:picLocks noGrp="1"/>
          </p:cNvPicPr>
          <p:nvPr>
            <p:ph idx="1"/>
          </p:nvPr>
        </p:nvPicPr>
        <p:blipFill rotWithShape="1">
          <a:blip r:embed="rId4" cstate="print">
            <a:extLst>
              <a:ext uri="{28A0092B-C50C-407E-A947-70E740481C1C}">
                <a14:useLocalDpi xmlns:a14="http://schemas.microsoft.com/office/drawing/2010/main" val="0"/>
              </a:ext>
            </a:extLst>
          </a:blip>
          <a:srcRect l="9226" t="4016" r="11060"/>
          <a:stretch/>
        </p:blipFill>
        <p:spPr bwMode="auto">
          <a:xfrm>
            <a:off x="10347085" y="148188"/>
            <a:ext cx="725905" cy="757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Рисунок 6" descr="C:\Users\Home\Desktop\диссертация\samarkan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8937" y="950628"/>
            <a:ext cx="2122203" cy="1886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Прямоугольник 13"/>
          <p:cNvSpPr/>
          <p:nvPr/>
        </p:nvSpPr>
        <p:spPr>
          <a:xfrm>
            <a:off x="275289" y="103737"/>
            <a:ext cx="5042669" cy="65761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a:latin typeface="Times New Roman" panose="02020603050405020304" pitchFamily="18" charset="0"/>
                <a:cs typeface="Times New Roman" panose="02020603050405020304" pitchFamily="18" charset="0"/>
              </a:rPr>
              <a:t>Samarkand </a:t>
            </a:r>
            <a:r>
              <a:rPr lang="en-US" b="1" dirty="0" smtClean="0">
                <a:latin typeface="Times New Roman" panose="02020603050405020304" pitchFamily="18" charset="0"/>
                <a:cs typeface="Times New Roman" panose="02020603050405020304" pitchFamily="18" charset="0"/>
              </a:rPr>
              <a:t>is </a:t>
            </a:r>
            <a:r>
              <a:rPr lang="en-US" b="1" dirty="0">
                <a:latin typeface="Times New Roman" panose="02020603050405020304" pitchFamily="18" charset="0"/>
                <a:cs typeface="Times New Roman" panose="02020603050405020304" pitchFamily="18" charset="0"/>
              </a:rPr>
              <a:t>a crossroad of Great Silk </a:t>
            </a:r>
            <a:r>
              <a:rPr lang="en-US" b="1" dirty="0" smtClean="0">
                <a:latin typeface="Times New Roman" panose="02020603050405020304" pitchFamily="18" charset="0"/>
                <a:cs typeface="Times New Roman" panose="02020603050405020304" pitchFamily="18" charset="0"/>
              </a:rPr>
              <a:t>Road and once the </a:t>
            </a:r>
            <a:r>
              <a:rPr lang="en-US" b="1" dirty="0">
                <a:latin typeface="Times New Roman" panose="02020603050405020304" pitchFamily="18" charset="0"/>
                <a:cs typeface="Times New Roman" panose="02020603050405020304" pitchFamily="18" charset="0"/>
              </a:rPr>
              <a:t>historical capital of the </a:t>
            </a:r>
            <a:r>
              <a:rPr lang="en-US" b="1" dirty="0" err="1" smtClean="0">
                <a:latin typeface="Times New Roman" panose="02020603050405020304" pitchFamily="18" charset="0"/>
                <a:cs typeface="Times New Roman" panose="02020603050405020304" pitchFamily="18" charset="0"/>
              </a:rPr>
              <a:t>Timurid</a:t>
            </a:r>
            <a:r>
              <a:rPr lang="en-US" b="1" dirty="0" smtClean="0">
                <a:latin typeface="Times New Roman" panose="02020603050405020304" pitchFamily="18" charset="0"/>
                <a:cs typeface="Times New Roman" panose="02020603050405020304" pitchFamily="18" charset="0"/>
              </a:rPr>
              <a:t> dynasty!</a:t>
            </a:r>
            <a:endParaRPr lang="ru-RU"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city of </a:t>
            </a:r>
            <a:r>
              <a:rPr lang="en-US" b="1" dirty="0" smtClean="0">
                <a:latin typeface="Times New Roman" panose="02020603050405020304" pitchFamily="18" charset="0"/>
                <a:cs typeface="Times New Roman" panose="02020603050405020304" pitchFamily="18" charset="0"/>
              </a:rPr>
              <a:t>Samarkand is located in </a:t>
            </a:r>
            <a:r>
              <a:rPr lang="en-US" b="1" dirty="0">
                <a:latin typeface="Times New Roman" panose="02020603050405020304" pitchFamily="18" charset="0"/>
                <a:cs typeface="Times New Roman" panose="02020603050405020304" pitchFamily="18" charset="0"/>
              </a:rPr>
              <a:t>the South-East of Uzbekistan, in the picturesque valley of the </a:t>
            </a:r>
            <a:r>
              <a:rPr lang="en-US" b="1" dirty="0" err="1">
                <a:latin typeface="Times New Roman" panose="02020603050405020304" pitchFamily="18" charset="0"/>
                <a:cs typeface="Times New Roman" panose="02020603050405020304" pitchFamily="18" charset="0"/>
              </a:rPr>
              <a:t>Zerafshan</a:t>
            </a:r>
            <a:r>
              <a:rPr lang="en-US" b="1" dirty="0">
                <a:latin typeface="Times New Roman" panose="02020603050405020304" pitchFamily="18" charset="0"/>
                <a:cs typeface="Times New Roman" panose="02020603050405020304" pitchFamily="18" charset="0"/>
              </a:rPr>
              <a:t> River, </a:t>
            </a:r>
            <a:r>
              <a:rPr lang="en-US" b="1" dirty="0" smtClean="0">
                <a:latin typeface="Times New Roman" panose="02020603050405020304" pitchFamily="18" charset="0"/>
                <a:cs typeface="Times New Roman" panose="02020603050405020304" pitchFamily="18" charset="0"/>
              </a:rPr>
              <a:t>and Pamir-Alai Mountains. </a:t>
            </a:r>
            <a:endParaRPr lang="ru-RU"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Samarkand is </a:t>
            </a:r>
            <a:r>
              <a:rPr lang="en-US" b="1" dirty="0" smtClean="0">
                <a:latin typeface="Times New Roman" panose="02020603050405020304" pitchFamily="18" charset="0"/>
                <a:cs typeface="Times New Roman" panose="02020603050405020304" pitchFamily="18" charset="0"/>
              </a:rPr>
              <a:t>known as the </a:t>
            </a:r>
            <a:r>
              <a:rPr lang="en-US" b="1" dirty="0">
                <a:latin typeface="Times New Roman" panose="02020603050405020304" pitchFamily="18" charset="0"/>
                <a:cs typeface="Times New Roman" panose="02020603050405020304" pitchFamily="18" charset="0"/>
              </a:rPr>
              <a:t>amazing city. Whatever epithets philosophers and poets could think </a:t>
            </a:r>
            <a:r>
              <a:rPr lang="en-US" b="1" dirty="0" smtClean="0">
                <a:latin typeface="Times New Roman" panose="02020603050405020304" pitchFamily="18" charset="0"/>
                <a:cs typeface="Times New Roman" panose="02020603050405020304" pitchFamily="18" charset="0"/>
              </a:rPr>
              <a:t>of: </a:t>
            </a:r>
            <a:r>
              <a:rPr lang="en-US" b="1" dirty="0">
                <a:latin typeface="Times New Roman" panose="02020603050405020304" pitchFamily="18" charset="0"/>
                <a:cs typeface="Times New Roman" panose="02020603050405020304" pitchFamily="18" charset="0"/>
              </a:rPr>
              <a:t>the Mirror of the World, the Garden of the Soul, the Pearl of the East, the Face of the Earth - it is perhaps impossible to express all its beauty and richness in words. </a:t>
            </a:r>
            <a:r>
              <a:rPr lang="en-US" b="1" dirty="0" smtClean="0">
                <a:latin typeface="Times New Roman" panose="02020603050405020304" pitchFamily="18" charset="0"/>
                <a:cs typeface="Times New Roman" panose="02020603050405020304" pitchFamily="18" charset="0"/>
              </a:rPr>
              <a:t>Enjoy </a:t>
            </a:r>
            <a:r>
              <a:rPr lang="en-US" b="1" dirty="0">
                <a:latin typeface="Times New Roman" panose="02020603050405020304" pitchFamily="18" charset="0"/>
                <a:cs typeface="Times New Roman" panose="02020603050405020304" pitchFamily="18" charset="0"/>
              </a:rPr>
              <a:t>firsthand all of its brilliance and </a:t>
            </a:r>
            <a:r>
              <a:rPr lang="en-US" b="1" dirty="0" smtClean="0">
                <a:latin typeface="Times New Roman" panose="02020603050405020304" pitchFamily="18" charset="0"/>
                <a:cs typeface="Times New Roman" panose="02020603050405020304" pitchFamily="18" charset="0"/>
              </a:rPr>
              <a:t>splendor!</a:t>
            </a:r>
            <a:endParaRPr lang="ru-RU"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For its centuries-old history, this legendary city on the Great Silk Road has experienced the times of ups and downs</a:t>
            </a:r>
            <a:r>
              <a:rPr lang="en-US" b="1" dirty="0" smtClean="0">
                <a:latin typeface="Times New Roman" panose="02020603050405020304" pitchFamily="18" charset="0"/>
                <a:cs typeface="Times New Roman" panose="02020603050405020304" pitchFamily="18" charset="0"/>
              </a:rPr>
              <a:t>, was reborn again and became </a:t>
            </a:r>
            <a:r>
              <a:rPr lang="en-US" b="1" dirty="0">
                <a:latin typeface="Times New Roman" panose="02020603050405020304" pitchFamily="18" charset="0"/>
                <a:cs typeface="Times New Roman" panose="02020603050405020304" pitchFamily="18" charset="0"/>
              </a:rPr>
              <a:t>even more beautiful. Trade routes to the West - to Persia, to the East - to China and to the South - to India intertwined here and formed crossroads of the Silk Road.</a:t>
            </a:r>
            <a:endParaRPr lang="ru-RU"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958" y="2820659"/>
            <a:ext cx="6632601" cy="3859272"/>
          </a:xfrm>
          <a:prstGeom prst="rect">
            <a:avLst/>
          </a:prstGeom>
        </p:spPr>
      </p:pic>
    </p:spTree>
    <p:extLst>
      <p:ext uri="{BB962C8B-B14F-4D97-AF65-F5344CB8AC3E}">
        <p14:creationId xmlns:p14="http://schemas.microsoft.com/office/powerpoint/2010/main" val="376296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916" y="2451089"/>
            <a:ext cx="3326796" cy="166339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043" y="176773"/>
            <a:ext cx="7629207" cy="4404429"/>
          </a:xfrm>
          <a:prstGeom prst="rect">
            <a:avLst/>
          </a:prstGeom>
        </p:spPr>
      </p:pic>
      <p:pic>
        <p:nvPicPr>
          <p:cNvPr id="27" name="Рисунок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20" y="176773"/>
            <a:ext cx="4076624" cy="2293101"/>
          </a:xfrm>
          <a:prstGeom prst="rect">
            <a:avLst/>
          </a:prstGeom>
        </p:spPr>
      </p:pic>
      <p:pic>
        <p:nvPicPr>
          <p:cNvPr id="28" name="Рисунок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044" y="4095155"/>
            <a:ext cx="4727287" cy="2750638"/>
          </a:xfrm>
          <a:prstGeom prst="rect">
            <a:avLst/>
          </a:prstGeom>
        </p:spPr>
      </p:pic>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62330" y="3741821"/>
            <a:ext cx="2901921" cy="1929777"/>
          </a:xfrm>
          <a:prstGeom prst="rect">
            <a:avLst/>
          </a:prstGeom>
        </p:spPr>
      </p:pic>
      <p:pic>
        <p:nvPicPr>
          <p:cNvPr id="30" name="Рисунок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1332" y="135760"/>
            <a:ext cx="2843916" cy="1341470"/>
          </a:xfrm>
          <a:prstGeom prst="rect">
            <a:avLst/>
          </a:prstGeom>
        </p:spPr>
      </p:pic>
      <p:pic>
        <p:nvPicPr>
          <p:cNvPr id="32" name="Рисунок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2329" y="5671598"/>
            <a:ext cx="1581869" cy="1186402"/>
          </a:xfrm>
          <a:prstGeom prst="rect">
            <a:avLst/>
          </a:prstGeom>
        </p:spPr>
      </p:pic>
      <p:pic>
        <p:nvPicPr>
          <p:cNvPr id="33" name="Рисунок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325" y="4086557"/>
            <a:ext cx="4112719" cy="2741812"/>
          </a:xfrm>
          <a:prstGeom prst="rect">
            <a:avLst/>
          </a:prstGeom>
        </p:spPr>
      </p:pic>
    </p:spTree>
    <p:extLst>
      <p:ext uri="{BB962C8B-B14F-4D97-AF65-F5344CB8AC3E}">
        <p14:creationId xmlns:p14="http://schemas.microsoft.com/office/powerpoint/2010/main" val="3337085253"/>
      </p:ext>
    </p:extLst>
  </p:cSld>
  <p:clrMapOvr>
    <a:masterClrMapping/>
  </p:clrMapOvr>
  <p:transition spd="slow"/>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Blank">
  <a:themeElements>
    <a:clrScheme name="1_Blank">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Blank">
      <a:majorFont>
        <a:latin typeface="Calibri"/>
        <a:ea typeface="Calibri"/>
        <a:cs typeface="Calibri"/>
      </a:majorFont>
      <a:minorFont>
        <a:latin typeface="Helvetica"/>
        <a:ea typeface="Helvetica"/>
        <a:cs typeface="Helvetica"/>
      </a:minorFont>
    </a:fontScheme>
    <a:fmtScheme name="1_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217</TotalTime>
  <Words>656</Words>
  <Application>Microsoft Office PowerPoint</Application>
  <PresentationFormat>Широкоэкранный</PresentationFormat>
  <Paragraphs>70</Paragraphs>
  <Slides>10</Slides>
  <Notes>3</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3</vt:i4>
      </vt:variant>
      <vt:variant>
        <vt:lpstr>Внедренные серверы OLE</vt:lpstr>
      </vt:variant>
      <vt:variant>
        <vt:i4>1</vt:i4>
      </vt:variant>
      <vt:variant>
        <vt:lpstr>Заголовки слайдов</vt:lpstr>
      </vt:variant>
      <vt:variant>
        <vt:i4>10</vt:i4>
      </vt:variant>
    </vt:vector>
  </HeadingPairs>
  <TitlesOfParts>
    <vt:vector size="24" baseType="lpstr">
      <vt:lpstr>Arial</vt:lpstr>
      <vt:lpstr>Arial Black</vt:lpstr>
      <vt:lpstr>Calibri</vt:lpstr>
      <vt:lpstr>Calibri Light</vt:lpstr>
      <vt:lpstr>Century Gothic</vt:lpstr>
      <vt:lpstr>Garamond</vt:lpstr>
      <vt:lpstr>Helvetica</vt:lpstr>
      <vt:lpstr>Times New Roman</vt:lpstr>
      <vt:lpstr>Verdana</vt:lpstr>
      <vt:lpstr>Wingdings 3</vt:lpstr>
      <vt:lpstr>Сектор</vt:lpstr>
      <vt:lpstr>1_Blank</vt:lpstr>
      <vt:lpstr>Натуральные материалы</vt:lpstr>
      <vt:lpstr>Документ</vt:lpstr>
      <vt:lpstr>Презентация PowerPoint</vt:lpstr>
      <vt:lpstr>Презентация PowerPoint</vt:lpstr>
      <vt:lpstr>Programs Offered by University</vt:lpstr>
      <vt:lpstr> AT Samarkand state university FOREIGN CITIZENS can: </vt:lpstr>
      <vt:lpstr>PREPARATORY DEPARTMENT </vt:lpstr>
      <vt:lpstr>FOREIGN STUDENTS ARE PROVIDED BY THE ROOM IN A COMFORTABLE HOSTEL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Xalqaro_bo'lim</cp:lastModifiedBy>
  <cp:revision>50</cp:revision>
  <dcterms:created xsi:type="dcterms:W3CDTF">2018-12-17T06:13:46Z</dcterms:created>
  <dcterms:modified xsi:type="dcterms:W3CDTF">2020-06-16T07:18:47Z</dcterms:modified>
</cp:coreProperties>
</file>